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3" r:id="rId3"/>
    <p:sldMasterId id="2147483716" r:id="rId4"/>
  </p:sldMasterIdLst>
  <p:notesMasterIdLst>
    <p:notesMasterId r:id="rId36"/>
  </p:notesMasterIdLst>
  <p:sldIdLst>
    <p:sldId id="282" r:id="rId5"/>
    <p:sldId id="294" r:id="rId6"/>
    <p:sldId id="295" r:id="rId7"/>
    <p:sldId id="260" r:id="rId8"/>
    <p:sldId id="275" r:id="rId9"/>
    <p:sldId id="270" r:id="rId10"/>
    <p:sldId id="258" r:id="rId11"/>
    <p:sldId id="271" r:id="rId12"/>
    <p:sldId id="423" r:id="rId13"/>
    <p:sldId id="276" r:id="rId14"/>
    <p:sldId id="440" r:id="rId15"/>
    <p:sldId id="426" r:id="rId16"/>
    <p:sldId id="448" r:id="rId17"/>
    <p:sldId id="428" r:id="rId18"/>
    <p:sldId id="320" r:id="rId19"/>
    <p:sldId id="441" r:id="rId20"/>
    <p:sldId id="429" r:id="rId21"/>
    <p:sldId id="430" r:id="rId22"/>
    <p:sldId id="447" r:id="rId23"/>
    <p:sldId id="449" r:id="rId24"/>
    <p:sldId id="313" r:id="rId25"/>
    <p:sldId id="317" r:id="rId26"/>
    <p:sldId id="314" r:id="rId27"/>
    <p:sldId id="442" r:id="rId28"/>
    <p:sldId id="437" r:id="rId29"/>
    <p:sldId id="289" r:id="rId30"/>
    <p:sldId id="443" r:id="rId31"/>
    <p:sldId id="291" r:id="rId32"/>
    <p:sldId id="292" r:id="rId33"/>
    <p:sldId id="438" r:id="rId34"/>
    <p:sldId id="444" r:id="rId35"/>
  </p:sldIdLst>
  <p:sldSz cx="12192000" cy="6858000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cesos" initials="P" lastIdx="1" clrIdx="0">
    <p:extLst>
      <p:ext uri="{19B8F6BF-5375-455C-9EA6-DF929625EA0E}">
        <p15:presenceInfo xmlns:p15="http://schemas.microsoft.com/office/powerpoint/2012/main" userId="Proces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364" autoAdjust="0"/>
  </p:normalViewPr>
  <p:slideViewPr>
    <p:cSldViewPr snapToGrid="0">
      <p:cViewPr varScale="1">
        <p:scale>
          <a:sx n="90" d="100"/>
          <a:sy n="90" d="100"/>
        </p:scale>
        <p:origin x="13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93F455-152C-41FF-96D5-634A850E9A63}" type="doc">
      <dgm:prSet loTypeId="urn:microsoft.com/office/officeart/2005/8/layout/hProcess10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NI"/>
        </a:p>
      </dgm:t>
    </dgm:pt>
    <dgm:pt modelId="{ACE0CF77-9354-47E1-BE45-DCC8780FE63A}">
      <dgm:prSet phldrT="[Texto]" custT="1"/>
      <dgm:spPr/>
      <dgm:t>
        <a:bodyPr/>
        <a:lstStyle/>
        <a:p>
          <a:pPr algn="just"/>
          <a:r>
            <a:rPr lang="es-NI" sz="1800" b="1" dirty="0">
              <a:latin typeface="Open Sans"/>
              <a:cs typeface="Arial" panose="020B0604020202020204" pitchFamily="34" charset="0"/>
            </a:rPr>
            <a:t>Rápido desarrollo tecnológico</a:t>
          </a:r>
          <a:endParaRPr lang="es-NI" sz="1800" b="1" dirty="0">
            <a:latin typeface="Open Sans"/>
          </a:endParaRPr>
        </a:p>
      </dgm:t>
    </dgm:pt>
    <dgm:pt modelId="{6CB62C5E-B6A2-43E8-9FA7-409076A3F2C8}" type="parTrans" cxnId="{474EC341-8E27-4472-8752-54A6CD82CC57}">
      <dgm:prSet/>
      <dgm:spPr/>
      <dgm:t>
        <a:bodyPr/>
        <a:lstStyle/>
        <a:p>
          <a:endParaRPr lang="es-NI"/>
        </a:p>
      </dgm:t>
    </dgm:pt>
    <dgm:pt modelId="{B8831AC7-E275-452F-88FA-F476E32DE26A}" type="sibTrans" cxnId="{474EC341-8E27-4472-8752-54A6CD82CC57}">
      <dgm:prSet/>
      <dgm:spPr/>
      <dgm:t>
        <a:bodyPr/>
        <a:lstStyle/>
        <a:p>
          <a:endParaRPr lang="es-NI" dirty="0"/>
        </a:p>
      </dgm:t>
    </dgm:pt>
    <dgm:pt modelId="{9FF8007D-D108-46A3-A93F-3F5E6502B5E6}">
      <dgm:prSet phldrT="[Texto]" custT="1"/>
      <dgm:spPr/>
      <dgm:t>
        <a:bodyPr/>
        <a:lstStyle/>
        <a:p>
          <a:pPr algn="just"/>
          <a:r>
            <a:rPr lang="es-NI" sz="1800" b="1" dirty="0">
              <a:latin typeface="Open Sans"/>
              <a:cs typeface="Arial" panose="020B0604020202020204" pitchFamily="34" charset="0"/>
            </a:rPr>
            <a:t>Al fenómeno de la Explosión  de la  información</a:t>
          </a:r>
          <a:endParaRPr lang="es-NI" sz="1800" b="1" dirty="0">
            <a:latin typeface="Open Sans"/>
          </a:endParaRPr>
        </a:p>
      </dgm:t>
    </dgm:pt>
    <dgm:pt modelId="{259104E1-E2C1-4BDA-92A2-480B42FC0B42}" type="parTrans" cxnId="{09D06AEC-E226-4BE3-9339-6CF21A168B2A}">
      <dgm:prSet/>
      <dgm:spPr/>
      <dgm:t>
        <a:bodyPr/>
        <a:lstStyle/>
        <a:p>
          <a:endParaRPr lang="es-NI"/>
        </a:p>
      </dgm:t>
    </dgm:pt>
    <dgm:pt modelId="{90BDE7C6-F4B4-4F2A-B3A0-379DFEBCB65C}" type="sibTrans" cxnId="{09D06AEC-E226-4BE3-9339-6CF21A168B2A}">
      <dgm:prSet/>
      <dgm:spPr/>
      <dgm:t>
        <a:bodyPr/>
        <a:lstStyle/>
        <a:p>
          <a:endParaRPr lang="es-NI" dirty="0"/>
        </a:p>
      </dgm:t>
    </dgm:pt>
    <dgm:pt modelId="{00DEEA1B-AD67-4CF2-B0CB-75044E8692A1}">
      <dgm:prSet phldrT="[Texto]"/>
      <dgm:spPr/>
      <dgm:t>
        <a:bodyPr/>
        <a:lstStyle/>
        <a:p>
          <a:pPr algn="just"/>
          <a:r>
            <a:rPr lang="es-NI" b="1" dirty="0">
              <a:latin typeface="Open Sans"/>
              <a:cs typeface="Arial" panose="020B0604020202020204" pitchFamily="34" charset="0"/>
            </a:rPr>
            <a:t>De forma ética y correcta en la construcción de conocimiento, respetando los derechos de autor. </a:t>
          </a:r>
          <a:endParaRPr lang="es-NI" b="1" dirty="0">
            <a:latin typeface="Open Sans"/>
          </a:endParaRPr>
        </a:p>
      </dgm:t>
    </dgm:pt>
    <dgm:pt modelId="{0E6B69D5-F18D-4E94-A757-E8A070B46297}" type="parTrans" cxnId="{DCD8E82E-7FEA-40D1-A479-495CC391F76D}">
      <dgm:prSet/>
      <dgm:spPr/>
      <dgm:t>
        <a:bodyPr/>
        <a:lstStyle/>
        <a:p>
          <a:endParaRPr lang="es-NI"/>
        </a:p>
      </dgm:t>
    </dgm:pt>
    <dgm:pt modelId="{D7EAEC5F-634D-43C2-B1AA-3E5C7E3FF36D}" type="sibTrans" cxnId="{DCD8E82E-7FEA-40D1-A479-495CC391F76D}">
      <dgm:prSet/>
      <dgm:spPr/>
      <dgm:t>
        <a:bodyPr/>
        <a:lstStyle/>
        <a:p>
          <a:endParaRPr lang="es-NI"/>
        </a:p>
      </dgm:t>
    </dgm:pt>
    <dgm:pt modelId="{25294128-6E56-4D98-9044-3B12001F9B14}" type="pres">
      <dgm:prSet presAssocID="{8B93F455-152C-41FF-96D5-634A850E9A63}" presName="Name0" presStyleCnt="0">
        <dgm:presLayoutVars>
          <dgm:dir/>
          <dgm:resizeHandles val="exact"/>
        </dgm:presLayoutVars>
      </dgm:prSet>
      <dgm:spPr/>
    </dgm:pt>
    <dgm:pt modelId="{98444D6E-80AA-4D66-81B3-B998B7D7988B}" type="pres">
      <dgm:prSet presAssocID="{ACE0CF77-9354-47E1-BE45-DCC8780FE63A}" presName="composite" presStyleCnt="0"/>
      <dgm:spPr/>
    </dgm:pt>
    <dgm:pt modelId="{F1A0F5E0-CDBA-40C0-BA13-31DE083A990D}" type="pres">
      <dgm:prSet presAssocID="{ACE0CF77-9354-47E1-BE45-DCC8780FE63A}" presName="imagSh" presStyleLbl="bgImgPlace1" presStyleIdx="0" presStyleCnt="3" custLinFactNeighborX="-212" custLinFactNeighborY="-2866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2BDA219-4B63-4327-A52C-31E9A84FFD02}" type="pres">
      <dgm:prSet presAssocID="{ACE0CF77-9354-47E1-BE45-DCC8780FE63A}" presName="txNode" presStyleLbl="node1" presStyleIdx="0" presStyleCnt="3" custLinFactNeighborX="-5939" custLinFactNeighborY="10085">
        <dgm:presLayoutVars>
          <dgm:bulletEnabled val="1"/>
        </dgm:presLayoutVars>
      </dgm:prSet>
      <dgm:spPr/>
    </dgm:pt>
    <dgm:pt modelId="{22D2B2D3-8DD0-4503-9192-19276A4255B5}" type="pres">
      <dgm:prSet presAssocID="{B8831AC7-E275-452F-88FA-F476E32DE26A}" presName="sibTrans" presStyleLbl="sibTrans2D1" presStyleIdx="0" presStyleCnt="2"/>
      <dgm:spPr/>
    </dgm:pt>
    <dgm:pt modelId="{4BF3426C-4362-4E4C-B2A4-C10A12509CD6}" type="pres">
      <dgm:prSet presAssocID="{B8831AC7-E275-452F-88FA-F476E32DE26A}" presName="connTx" presStyleLbl="sibTrans2D1" presStyleIdx="0" presStyleCnt="2"/>
      <dgm:spPr/>
    </dgm:pt>
    <dgm:pt modelId="{6DB2B680-EB9E-4CB4-8F82-F32EC7B6C378}" type="pres">
      <dgm:prSet presAssocID="{9FF8007D-D108-46A3-A93F-3F5E6502B5E6}" presName="composite" presStyleCnt="0"/>
      <dgm:spPr/>
    </dgm:pt>
    <dgm:pt modelId="{EDEE34F0-A894-4CCA-A8E5-A951CB6A2A42}" type="pres">
      <dgm:prSet presAssocID="{9FF8007D-D108-46A3-A93F-3F5E6502B5E6}" presName="imagSh" presStyleLbl="bgImgPlace1" presStyleIdx="1" presStyleCnt="3" custLinFactNeighborX="5076" custLinFactNeighborY="-3038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BFA346B-E7F3-4983-99C8-0D5BFD6AD80F}" type="pres">
      <dgm:prSet presAssocID="{9FF8007D-D108-46A3-A93F-3F5E6502B5E6}" presName="txNode" presStyleLbl="node1" presStyleIdx="1" presStyleCnt="3" custLinFactNeighborX="-7041" custLinFactNeighborY="10219">
        <dgm:presLayoutVars>
          <dgm:bulletEnabled val="1"/>
        </dgm:presLayoutVars>
      </dgm:prSet>
      <dgm:spPr/>
    </dgm:pt>
    <dgm:pt modelId="{D4AFEC18-1254-487E-B226-D06FDEDA6318}" type="pres">
      <dgm:prSet presAssocID="{90BDE7C6-F4B4-4F2A-B3A0-379DFEBCB65C}" presName="sibTrans" presStyleLbl="sibTrans2D1" presStyleIdx="1" presStyleCnt="2"/>
      <dgm:spPr/>
    </dgm:pt>
    <dgm:pt modelId="{85C1F587-6B3E-44AD-A2D0-5C4AB248EDEB}" type="pres">
      <dgm:prSet presAssocID="{90BDE7C6-F4B4-4F2A-B3A0-379DFEBCB65C}" presName="connTx" presStyleLbl="sibTrans2D1" presStyleIdx="1" presStyleCnt="2"/>
      <dgm:spPr/>
    </dgm:pt>
    <dgm:pt modelId="{2BEB59A6-2FC4-4FFD-999F-53BA190CEAAF}" type="pres">
      <dgm:prSet presAssocID="{00DEEA1B-AD67-4CF2-B0CB-75044E8692A1}" presName="composite" presStyleCnt="0"/>
      <dgm:spPr/>
    </dgm:pt>
    <dgm:pt modelId="{35BD9ED5-CE7C-4CE8-AFDF-05DD2A5C77A5}" type="pres">
      <dgm:prSet presAssocID="{00DEEA1B-AD67-4CF2-B0CB-75044E8692A1}" presName="imagSh" presStyleLbl="bgImgPlace1" presStyleIdx="2" presStyleCnt="3" custLinFactNeighborX="1329" custLinFactNeighborY="-2821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F4D60BE-862F-4FE6-BD7B-65C6E7B8B891}" type="pres">
      <dgm:prSet presAssocID="{00DEEA1B-AD67-4CF2-B0CB-75044E8692A1}" presName="txNode" presStyleLbl="node1" presStyleIdx="2" presStyleCnt="3" custScaleX="130611" custLinFactNeighborX="-5487" custLinFactNeighborY="12391">
        <dgm:presLayoutVars>
          <dgm:bulletEnabled val="1"/>
        </dgm:presLayoutVars>
      </dgm:prSet>
      <dgm:spPr/>
    </dgm:pt>
  </dgm:ptLst>
  <dgm:cxnLst>
    <dgm:cxn modelId="{C1C45709-E592-4117-9DDA-879427081A75}" type="presOf" srcId="{90BDE7C6-F4B4-4F2A-B3A0-379DFEBCB65C}" destId="{D4AFEC18-1254-487E-B226-D06FDEDA6318}" srcOrd="0" destOrd="0" presId="urn:microsoft.com/office/officeart/2005/8/layout/hProcess10"/>
    <dgm:cxn modelId="{00231C0F-4442-458F-8A8B-9DD10142F625}" type="presOf" srcId="{9FF8007D-D108-46A3-A93F-3F5E6502B5E6}" destId="{2BFA346B-E7F3-4983-99C8-0D5BFD6AD80F}" srcOrd="0" destOrd="0" presId="urn:microsoft.com/office/officeart/2005/8/layout/hProcess10"/>
    <dgm:cxn modelId="{DCD8E82E-7FEA-40D1-A479-495CC391F76D}" srcId="{8B93F455-152C-41FF-96D5-634A850E9A63}" destId="{00DEEA1B-AD67-4CF2-B0CB-75044E8692A1}" srcOrd="2" destOrd="0" parTransId="{0E6B69D5-F18D-4E94-A757-E8A070B46297}" sibTransId="{D7EAEC5F-634D-43C2-B1AA-3E5C7E3FF36D}"/>
    <dgm:cxn modelId="{BF04592F-A37A-4E57-9CE3-F17B7A9C4FC1}" type="presOf" srcId="{00DEEA1B-AD67-4CF2-B0CB-75044E8692A1}" destId="{6F4D60BE-862F-4FE6-BD7B-65C6E7B8B891}" srcOrd="0" destOrd="0" presId="urn:microsoft.com/office/officeart/2005/8/layout/hProcess10"/>
    <dgm:cxn modelId="{474EC341-8E27-4472-8752-54A6CD82CC57}" srcId="{8B93F455-152C-41FF-96D5-634A850E9A63}" destId="{ACE0CF77-9354-47E1-BE45-DCC8780FE63A}" srcOrd="0" destOrd="0" parTransId="{6CB62C5E-B6A2-43E8-9FA7-409076A3F2C8}" sibTransId="{B8831AC7-E275-452F-88FA-F476E32DE26A}"/>
    <dgm:cxn modelId="{3F48184A-9912-49A9-A746-A5181017F53C}" type="presOf" srcId="{ACE0CF77-9354-47E1-BE45-DCC8780FE63A}" destId="{12BDA219-4B63-4327-A52C-31E9A84FFD02}" srcOrd="0" destOrd="0" presId="urn:microsoft.com/office/officeart/2005/8/layout/hProcess10"/>
    <dgm:cxn modelId="{26F3734C-50AA-4CA0-BD0E-E65AA353631A}" type="presOf" srcId="{B8831AC7-E275-452F-88FA-F476E32DE26A}" destId="{4BF3426C-4362-4E4C-B2A4-C10A12509CD6}" srcOrd="1" destOrd="0" presId="urn:microsoft.com/office/officeart/2005/8/layout/hProcess10"/>
    <dgm:cxn modelId="{03D7C975-51F7-41C6-8834-7AB849FFAA77}" type="presOf" srcId="{B8831AC7-E275-452F-88FA-F476E32DE26A}" destId="{22D2B2D3-8DD0-4503-9192-19276A4255B5}" srcOrd="0" destOrd="0" presId="urn:microsoft.com/office/officeart/2005/8/layout/hProcess10"/>
    <dgm:cxn modelId="{B54DF999-3D19-4C09-89A9-EC24A8E074E0}" type="presOf" srcId="{90BDE7C6-F4B4-4F2A-B3A0-379DFEBCB65C}" destId="{85C1F587-6B3E-44AD-A2D0-5C4AB248EDEB}" srcOrd="1" destOrd="0" presId="urn:microsoft.com/office/officeart/2005/8/layout/hProcess10"/>
    <dgm:cxn modelId="{5A47D0DF-0AB4-43EB-85CF-F083FF6EE2F1}" type="presOf" srcId="{8B93F455-152C-41FF-96D5-634A850E9A63}" destId="{25294128-6E56-4D98-9044-3B12001F9B14}" srcOrd="0" destOrd="0" presId="urn:microsoft.com/office/officeart/2005/8/layout/hProcess10"/>
    <dgm:cxn modelId="{09D06AEC-E226-4BE3-9339-6CF21A168B2A}" srcId="{8B93F455-152C-41FF-96D5-634A850E9A63}" destId="{9FF8007D-D108-46A3-A93F-3F5E6502B5E6}" srcOrd="1" destOrd="0" parTransId="{259104E1-E2C1-4BDA-92A2-480B42FC0B42}" sibTransId="{90BDE7C6-F4B4-4F2A-B3A0-379DFEBCB65C}"/>
    <dgm:cxn modelId="{61785EB1-FE98-4FF4-8BD0-A5727EBCFE30}" type="presParOf" srcId="{25294128-6E56-4D98-9044-3B12001F9B14}" destId="{98444D6E-80AA-4D66-81B3-B998B7D7988B}" srcOrd="0" destOrd="0" presId="urn:microsoft.com/office/officeart/2005/8/layout/hProcess10"/>
    <dgm:cxn modelId="{62F892B1-0E64-4C8E-ACBC-9395C5AE395F}" type="presParOf" srcId="{98444D6E-80AA-4D66-81B3-B998B7D7988B}" destId="{F1A0F5E0-CDBA-40C0-BA13-31DE083A990D}" srcOrd="0" destOrd="0" presId="urn:microsoft.com/office/officeart/2005/8/layout/hProcess10"/>
    <dgm:cxn modelId="{2BBF3F92-7228-4018-961A-4853B0364D56}" type="presParOf" srcId="{98444D6E-80AA-4D66-81B3-B998B7D7988B}" destId="{12BDA219-4B63-4327-A52C-31E9A84FFD02}" srcOrd="1" destOrd="0" presId="urn:microsoft.com/office/officeart/2005/8/layout/hProcess10"/>
    <dgm:cxn modelId="{701575CE-34BC-4B0C-AEF2-D08B09C80A7C}" type="presParOf" srcId="{25294128-6E56-4D98-9044-3B12001F9B14}" destId="{22D2B2D3-8DD0-4503-9192-19276A4255B5}" srcOrd="1" destOrd="0" presId="urn:microsoft.com/office/officeart/2005/8/layout/hProcess10"/>
    <dgm:cxn modelId="{E3AC03B7-59F0-46D9-B847-80B664C3E51E}" type="presParOf" srcId="{22D2B2D3-8DD0-4503-9192-19276A4255B5}" destId="{4BF3426C-4362-4E4C-B2A4-C10A12509CD6}" srcOrd="0" destOrd="0" presId="urn:microsoft.com/office/officeart/2005/8/layout/hProcess10"/>
    <dgm:cxn modelId="{312C722E-DDDB-4FB2-87D8-4978D4F5EBB1}" type="presParOf" srcId="{25294128-6E56-4D98-9044-3B12001F9B14}" destId="{6DB2B680-EB9E-4CB4-8F82-F32EC7B6C378}" srcOrd="2" destOrd="0" presId="urn:microsoft.com/office/officeart/2005/8/layout/hProcess10"/>
    <dgm:cxn modelId="{3BA7A360-7452-4C02-B7D7-0A0F29929845}" type="presParOf" srcId="{6DB2B680-EB9E-4CB4-8F82-F32EC7B6C378}" destId="{EDEE34F0-A894-4CCA-A8E5-A951CB6A2A42}" srcOrd="0" destOrd="0" presId="urn:microsoft.com/office/officeart/2005/8/layout/hProcess10"/>
    <dgm:cxn modelId="{683CFA9D-E814-4F97-921D-FD188A171167}" type="presParOf" srcId="{6DB2B680-EB9E-4CB4-8F82-F32EC7B6C378}" destId="{2BFA346B-E7F3-4983-99C8-0D5BFD6AD80F}" srcOrd="1" destOrd="0" presId="urn:microsoft.com/office/officeart/2005/8/layout/hProcess10"/>
    <dgm:cxn modelId="{FD49A403-020F-4FEF-9CFE-7BE7CDF12AD9}" type="presParOf" srcId="{25294128-6E56-4D98-9044-3B12001F9B14}" destId="{D4AFEC18-1254-487E-B226-D06FDEDA6318}" srcOrd="3" destOrd="0" presId="urn:microsoft.com/office/officeart/2005/8/layout/hProcess10"/>
    <dgm:cxn modelId="{10507D25-6C93-456C-8725-7DF5C160DE04}" type="presParOf" srcId="{D4AFEC18-1254-487E-B226-D06FDEDA6318}" destId="{85C1F587-6B3E-44AD-A2D0-5C4AB248EDEB}" srcOrd="0" destOrd="0" presId="urn:microsoft.com/office/officeart/2005/8/layout/hProcess10"/>
    <dgm:cxn modelId="{D420C2DC-1429-497B-8835-55E364567FE7}" type="presParOf" srcId="{25294128-6E56-4D98-9044-3B12001F9B14}" destId="{2BEB59A6-2FC4-4FFD-999F-53BA190CEAAF}" srcOrd="4" destOrd="0" presId="urn:microsoft.com/office/officeart/2005/8/layout/hProcess10"/>
    <dgm:cxn modelId="{DC1DEF6A-FD80-4DC2-ADE6-928B5B27D1B1}" type="presParOf" srcId="{2BEB59A6-2FC4-4FFD-999F-53BA190CEAAF}" destId="{35BD9ED5-CE7C-4CE8-AFDF-05DD2A5C77A5}" srcOrd="0" destOrd="0" presId="urn:microsoft.com/office/officeart/2005/8/layout/hProcess10"/>
    <dgm:cxn modelId="{865FEB0D-8344-47FB-8221-1D0853E23978}" type="presParOf" srcId="{2BEB59A6-2FC4-4FFD-999F-53BA190CEAAF}" destId="{6F4D60BE-862F-4FE6-BD7B-65C6E7B8B891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6C0D75-88A8-4B72-B436-D6666D1B20BB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NI"/>
        </a:p>
      </dgm:t>
    </dgm:pt>
    <dgm:pt modelId="{3D36392F-84E7-4994-A007-900C306E862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es-CL" sz="2800" b="1" i="0" baseline="0" dirty="0">
              <a:latin typeface="Arial Narrow" panose="020B0606020202030204" pitchFamily="34" charset="0"/>
            </a:rPr>
            <a:t>Referencias bibliográficas </a:t>
          </a:r>
          <a:r>
            <a:rPr lang="es-CL" sz="2800" i="0" baseline="0" dirty="0">
              <a:latin typeface="Arial Narrow" panose="020B0606020202030204" pitchFamily="34" charset="0"/>
            </a:rPr>
            <a:t>son un c</a:t>
          </a:r>
          <a:r>
            <a:rPr lang="es-CL" sz="2800" b="0" i="0" baseline="0" dirty="0">
              <a:latin typeface="Arial Narrow" panose="020B0606020202030204" pitchFamily="34" charset="0"/>
            </a:rPr>
            <a:t>onjunto de elementos detallados de cada fuente, que fue consultada en nuestro trabajo investigativo.</a:t>
          </a:r>
          <a:endParaRPr lang="es-NI" sz="2800" dirty="0">
            <a:latin typeface="Arial Narrow" panose="020B0606020202030204" pitchFamily="34" charset="0"/>
          </a:endParaRPr>
        </a:p>
      </dgm:t>
    </dgm:pt>
    <dgm:pt modelId="{0B81D08B-6C8F-40A5-97AF-AB7EB7CBE0E6}" type="parTrans" cxnId="{6F3BA6A7-B01A-4E33-9D42-F014D31FBB66}">
      <dgm:prSet/>
      <dgm:spPr/>
      <dgm:t>
        <a:bodyPr/>
        <a:lstStyle/>
        <a:p>
          <a:endParaRPr lang="es-NI"/>
        </a:p>
      </dgm:t>
    </dgm:pt>
    <dgm:pt modelId="{84FED63F-E808-4475-8FBC-AF84A48BE4E9}" type="sibTrans" cxnId="{6F3BA6A7-B01A-4E33-9D42-F014D31FBB66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NI"/>
        </a:p>
      </dgm:t>
    </dgm:pt>
    <dgm:pt modelId="{96B9257A-00B9-40F9-AB6D-1705ABA07DF9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es-CL" sz="2800" b="1" i="0" baseline="0" dirty="0">
              <a:latin typeface="Arial Narrow" panose="020B0606020202030204" pitchFamily="34" charset="0"/>
            </a:rPr>
            <a:t>Una lista de referencias </a:t>
          </a:r>
          <a:r>
            <a:rPr lang="es-CL" sz="2800" b="0" i="0" baseline="0" dirty="0">
              <a:latin typeface="Arial Narrow" panose="020B0606020202030204" pitchFamily="34" charset="0"/>
            </a:rPr>
            <a:t>incluye sólo las fuentes que sustentan la investigación y que se utilizaron para la preparación del trabajo.</a:t>
          </a:r>
          <a:endParaRPr lang="es-NI" sz="2800" dirty="0">
            <a:latin typeface="Arial Narrow" panose="020B0606020202030204" pitchFamily="34" charset="0"/>
          </a:endParaRPr>
        </a:p>
      </dgm:t>
    </dgm:pt>
    <dgm:pt modelId="{676AACEE-54D0-4FE8-AE18-D8A5385BE1CC}" type="parTrans" cxnId="{23C85B29-2FAB-4D28-902E-219B78F1826D}">
      <dgm:prSet/>
      <dgm:spPr/>
      <dgm:t>
        <a:bodyPr/>
        <a:lstStyle/>
        <a:p>
          <a:endParaRPr lang="es-NI"/>
        </a:p>
      </dgm:t>
    </dgm:pt>
    <dgm:pt modelId="{231FBF2E-CEE2-4C87-9228-2E457141703B}" type="sibTrans" cxnId="{23C85B29-2FAB-4D28-902E-219B78F1826D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NI"/>
        </a:p>
      </dgm:t>
    </dgm:pt>
    <dgm:pt modelId="{D24A6EA9-2E74-4627-ACD9-539C056F2F91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es-CL" sz="2800" b="1" i="0" baseline="0" dirty="0">
              <a:latin typeface="Arial Narrow" panose="020B0606020202030204" pitchFamily="34" charset="0"/>
            </a:rPr>
            <a:t>La lista de referencias </a:t>
          </a:r>
          <a:r>
            <a:rPr lang="es-CL" sz="2800" b="0" i="0" baseline="0" dirty="0">
              <a:latin typeface="Arial Narrow" panose="020B0606020202030204" pitchFamily="34" charset="0"/>
            </a:rPr>
            <a:t>debe ir al final de nuestro trabajo </a:t>
          </a:r>
          <a:r>
            <a:rPr lang="es-ES" sz="2800" b="0" i="0" baseline="0" dirty="0">
              <a:latin typeface="Arial Narrow" panose="020B0606020202030204" pitchFamily="34" charset="0"/>
            </a:rPr>
            <a:t>para identificar cada una de las fuentes consultadas por el investigador</a:t>
          </a:r>
          <a:r>
            <a:rPr lang="es-ES" sz="2800" b="0" i="0" baseline="0" dirty="0"/>
            <a:t>.</a:t>
          </a:r>
          <a:endParaRPr lang="es-NI" sz="2800" dirty="0"/>
        </a:p>
      </dgm:t>
    </dgm:pt>
    <dgm:pt modelId="{4001B232-DBA0-4051-A0B3-97BF75F737A3}" type="parTrans" cxnId="{A9F23E46-20E7-4367-A5D5-8A563B32BECE}">
      <dgm:prSet/>
      <dgm:spPr/>
      <dgm:t>
        <a:bodyPr/>
        <a:lstStyle/>
        <a:p>
          <a:endParaRPr lang="es-NI"/>
        </a:p>
      </dgm:t>
    </dgm:pt>
    <dgm:pt modelId="{2CF264B3-B5CC-4BAA-A9FB-249B1E7ABA9C}" type="sibTrans" cxnId="{A9F23E46-20E7-4367-A5D5-8A563B32BECE}">
      <dgm:prSet/>
      <dgm:spPr/>
      <dgm:t>
        <a:bodyPr/>
        <a:lstStyle/>
        <a:p>
          <a:endParaRPr lang="es-NI"/>
        </a:p>
      </dgm:t>
    </dgm:pt>
    <dgm:pt modelId="{4C42D09D-AC37-4274-BB52-CE5063F5AAC6}" type="pres">
      <dgm:prSet presAssocID="{DD6C0D75-88A8-4B72-B436-D6666D1B20BB}" presName="Name0" presStyleCnt="0">
        <dgm:presLayoutVars>
          <dgm:dir/>
          <dgm:resizeHandles val="exact"/>
        </dgm:presLayoutVars>
      </dgm:prSet>
      <dgm:spPr/>
    </dgm:pt>
    <dgm:pt modelId="{78459A08-1C2B-4A7C-B62C-D099F6448B32}" type="pres">
      <dgm:prSet presAssocID="{3D36392F-84E7-4994-A007-900C306E8623}" presName="node" presStyleLbl="node1" presStyleIdx="0" presStyleCnt="3">
        <dgm:presLayoutVars>
          <dgm:bulletEnabled val="1"/>
        </dgm:presLayoutVars>
      </dgm:prSet>
      <dgm:spPr/>
    </dgm:pt>
    <dgm:pt modelId="{2BC5C361-0D22-4BF5-9ACB-A1B0845CA9B3}" type="pres">
      <dgm:prSet presAssocID="{84FED63F-E808-4475-8FBC-AF84A48BE4E9}" presName="sibTrans" presStyleLbl="sibTrans2D1" presStyleIdx="0" presStyleCnt="2"/>
      <dgm:spPr/>
    </dgm:pt>
    <dgm:pt modelId="{6A913DE8-6DE4-4CE3-9AC1-994ECCAD20E9}" type="pres">
      <dgm:prSet presAssocID="{84FED63F-E808-4475-8FBC-AF84A48BE4E9}" presName="connectorText" presStyleLbl="sibTrans2D1" presStyleIdx="0" presStyleCnt="2"/>
      <dgm:spPr/>
    </dgm:pt>
    <dgm:pt modelId="{D64275F9-5B24-4F6C-9106-40556EC22F7D}" type="pres">
      <dgm:prSet presAssocID="{96B9257A-00B9-40F9-AB6D-1705ABA07DF9}" presName="node" presStyleLbl="node1" presStyleIdx="1" presStyleCnt="3">
        <dgm:presLayoutVars>
          <dgm:bulletEnabled val="1"/>
        </dgm:presLayoutVars>
      </dgm:prSet>
      <dgm:spPr/>
    </dgm:pt>
    <dgm:pt modelId="{8B3E5005-86BC-446C-A4D7-3A8EC80B182D}" type="pres">
      <dgm:prSet presAssocID="{231FBF2E-CEE2-4C87-9228-2E457141703B}" presName="sibTrans" presStyleLbl="sibTrans2D1" presStyleIdx="1" presStyleCnt="2"/>
      <dgm:spPr/>
    </dgm:pt>
    <dgm:pt modelId="{E89A29C0-351E-4677-8D97-4F17ECB1F409}" type="pres">
      <dgm:prSet presAssocID="{231FBF2E-CEE2-4C87-9228-2E457141703B}" presName="connectorText" presStyleLbl="sibTrans2D1" presStyleIdx="1" presStyleCnt="2"/>
      <dgm:spPr/>
    </dgm:pt>
    <dgm:pt modelId="{9F4753F3-6945-408D-B56C-2DCA4467D56D}" type="pres">
      <dgm:prSet presAssocID="{D24A6EA9-2E74-4627-ACD9-539C056F2F91}" presName="node" presStyleLbl="node1" presStyleIdx="2" presStyleCnt="3">
        <dgm:presLayoutVars>
          <dgm:bulletEnabled val="1"/>
        </dgm:presLayoutVars>
      </dgm:prSet>
      <dgm:spPr/>
    </dgm:pt>
  </dgm:ptLst>
  <dgm:cxnLst>
    <dgm:cxn modelId="{596ABE1A-A7D5-4021-9C44-F3611030E636}" type="presOf" srcId="{96B9257A-00B9-40F9-AB6D-1705ABA07DF9}" destId="{D64275F9-5B24-4F6C-9106-40556EC22F7D}" srcOrd="0" destOrd="0" presId="urn:microsoft.com/office/officeart/2005/8/layout/process1"/>
    <dgm:cxn modelId="{B29F381E-B7E7-4A60-97D6-D626FBCB15A3}" type="presOf" srcId="{DD6C0D75-88A8-4B72-B436-D6666D1B20BB}" destId="{4C42D09D-AC37-4274-BB52-CE5063F5AAC6}" srcOrd="0" destOrd="0" presId="urn:microsoft.com/office/officeart/2005/8/layout/process1"/>
    <dgm:cxn modelId="{23C85B29-2FAB-4D28-902E-219B78F1826D}" srcId="{DD6C0D75-88A8-4B72-B436-D6666D1B20BB}" destId="{96B9257A-00B9-40F9-AB6D-1705ABA07DF9}" srcOrd="1" destOrd="0" parTransId="{676AACEE-54D0-4FE8-AE18-D8A5385BE1CC}" sibTransId="{231FBF2E-CEE2-4C87-9228-2E457141703B}"/>
    <dgm:cxn modelId="{A9F23E46-20E7-4367-A5D5-8A563B32BECE}" srcId="{DD6C0D75-88A8-4B72-B436-D6666D1B20BB}" destId="{D24A6EA9-2E74-4627-ACD9-539C056F2F91}" srcOrd="2" destOrd="0" parTransId="{4001B232-DBA0-4051-A0B3-97BF75F737A3}" sibTransId="{2CF264B3-B5CC-4BAA-A9FB-249B1E7ABA9C}"/>
    <dgm:cxn modelId="{58CD4A4F-2F64-4EC1-8C97-1E8B5599C179}" type="presOf" srcId="{D24A6EA9-2E74-4627-ACD9-539C056F2F91}" destId="{9F4753F3-6945-408D-B56C-2DCA4467D56D}" srcOrd="0" destOrd="0" presId="urn:microsoft.com/office/officeart/2005/8/layout/process1"/>
    <dgm:cxn modelId="{76B706A7-87E1-4C02-A128-9D44C823AB85}" type="presOf" srcId="{231FBF2E-CEE2-4C87-9228-2E457141703B}" destId="{8B3E5005-86BC-446C-A4D7-3A8EC80B182D}" srcOrd="0" destOrd="0" presId="urn:microsoft.com/office/officeart/2005/8/layout/process1"/>
    <dgm:cxn modelId="{6F3BA6A7-B01A-4E33-9D42-F014D31FBB66}" srcId="{DD6C0D75-88A8-4B72-B436-D6666D1B20BB}" destId="{3D36392F-84E7-4994-A007-900C306E8623}" srcOrd="0" destOrd="0" parTransId="{0B81D08B-6C8F-40A5-97AF-AB7EB7CBE0E6}" sibTransId="{84FED63F-E808-4475-8FBC-AF84A48BE4E9}"/>
    <dgm:cxn modelId="{FFE649A9-4A5B-47EA-A5BA-E99CA1955AED}" type="presOf" srcId="{84FED63F-E808-4475-8FBC-AF84A48BE4E9}" destId="{6A913DE8-6DE4-4CE3-9AC1-994ECCAD20E9}" srcOrd="1" destOrd="0" presId="urn:microsoft.com/office/officeart/2005/8/layout/process1"/>
    <dgm:cxn modelId="{788C11CC-E8E9-4A73-94D1-BC61FF8F22E8}" type="presOf" srcId="{84FED63F-E808-4475-8FBC-AF84A48BE4E9}" destId="{2BC5C361-0D22-4BF5-9ACB-A1B0845CA9B3}" srcOrd="0" destOrd="0" presId="urn:microsoft.com/office/officeart/2005/8/layout/process1"/>
    <dgm:cxn modelId="{A262E0E0-BB0B-40DF-8CCD-0ADCA71ED284}" type="presOf" srcId="{3D36392F-84E7-4994-A007-900C306E8623}" destId="{78459A08-1C2B-4A7C-B62C-D099F6448B32}" srcOrd="0" destOrd="0" presId="urn:microsoft.com/office/officeart/2005/8/layout/process1"/>
    <dgm:cxn modelId="{4EFB15E1-9962-4828-9AA8-EF99D9AD8F09}" type="presOf" srcId="{231FBF2E-CEE2-4C87-9228-2E457141703B}" destId="{E89A29C0-351E-4677-8D97-4F17ECB1F409}" srcOrd="1" destOrd="0" presId="urn:microsoft.com/office/officeart/2005/8/layout/process1"/>
    <dgm:cxn modelId="{F0A93F23-F48F-4E11-B2ED-8AD2747B0A3B}" type="presParOf" srcId="{4C42D09D-AC37-4274-BB52-CE5063F5AAC6}" destId="{78459A08-1C2B-4A7C-B62C-D099F6448B32}" srcOrd="0" destOrd="0" presId="urn:microsoft.com/office/officeart/2005/8/layout/process1"/>
    <dgm:cxn modelId="{353D1979-5B77-4EBD-8135-8D33BF86BBC8}" type="presParOf" srcId="{4C42D09D-AC37-4274-BB52-CE5063F5AAC6}" destId="{2BC5C361-0D22-4BF5-9ACB-A1B0845CA9B3}" srcOrd="1" destOrd="0" presId="urn:microsoft.com/office/officeart/2005/8/layout/process1"/>
    <dgm:cxn modelId="{FD970048-D6DB-4543-A850-B65D547632F5}" type="presParOf" srcId="{2BC5C361-0D22-4BF5-9ACB-A1B0845CA9B3}" destId="{6A913DE8-6DE4-4CE3-9AC1-994ECCAD20E9}" srcOrd="0" destOrd="0" presId="urn:microsoft.com/office/officeart/2005/8/layout/process1"/>
    <dgm:cxn modelId="{EDDA97B8-48B2-4B8C-B28E-C9C10DAF5C8D}" type="presParOf" srcId="{4C42D09D-AC37-4274-BB52-CE5063F5AAC6}" destId="{D64275F9-5B24-4F6C-9106-40556EC22F7D}" srcOrd="2" destOrd="0" presId="urn:microsoft.com/office/officeart/2005/8/layout/process1"/>
    <dgm:cxn modelId="{6BED16DE-F1A5-42B8-9673-513D16F2BA28}" type="presParOf" srcId="{4C42D09D-AC37-4274-BB52-CE5063F5AAC6}" destId="{8B3E5005-86BC-446C-A4D7-3A8EC80B182D}" srcOrd="3" destOrd="0" presId="urn:microsoft.com/office/officeart/2005/8/layout/process1"/>
    <dgm:cxn modelId="{7B4E1669-E65C-4BA0-84DE-150822BBFF71}" type="presParOf" srcId="{8B3E5005-86BC-446C-A4D7-3A8EC80B182D}" destId="{E89A29C0-351E-4677-8D97-4F17ECB1F409}" srcOrd="0" destOrd="0" presId="urn:microsoft.com/office/officeart/2005/8/layout/process1"/>
    <dgm:cxn modelId="{7FE6A44F-8B18-48E5-8A2F-A9482EC4BC4B}" type="presParOf" srcId="{4C42D09D-AC37-4274-BB52-CE5063F5AAC6}" destId="{9F4753F3-6945-408D-B56C-2DCA4467D56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C0CC06-1772-4CBB-B020-CD519CEDE0F2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NI"/>
        </a:p>
      </dgm:t>
    </dgm:pt>
    <dgm:pt modelId="{F110C707-CDE8-448C-B6A2-56C0E766FEAC}">
      <dgm:prSet/>
      <dgm:spPr>
        <a:ln w="38100">
          <a:solidFill>
            <a:srgbClr val="92D050"/>
          </a:solidFill>
        </a:ln>
      </dgm:spPr>
      <dgm:t>
        <a:bodyPr/>
        <a:lstStyle/>
        <a:p>
          <a:r>
            <a:rPr lang="es-NI" dirty="0">
              <a:latin typeface="Arial Narrow" panose="020B0606020202030204" pitchFamily="34" charset="0"/>
            </a:rPr>
            <a:t>Se listan hasta un máximo de </a:t>
          </a:r>
          <a:r>
            <a:rPr lang="es-NI" b="1" dirty="0">
              <a:latin typeface="Arial Narrow" panose="020B0606020202030204" pitchFamily="34" charset="0"/>
            </a:rPr>
            <a:t>veinte autores</a:t>
          </a:r>
          <a:r>
            <a:rPr lang="es-NI" dirty="0">
              <a:latin typeface="Arial Narrow" panose="020B0606020202030204" pitchFamily="34" charset="0"/>
            </a:rPr>
            <a:t> separados por coma y antes de el último se escribe “y” o el ampersand (&amp;) si la fuente es en idioma inglés </a:t>
          </a:r>
        </a:p>
      </dgm:t>
    </dgm:pt>
    <dgm:pt modelId="{999D4538-B6C2-4347-8BC2-A90BE9BD18AB}" type="parTrans" cxnId="{CB13ACED-2751-490D-934C-54E3005E8661}">
      <dgm:prSet/>
      <dgm:spPr/>
      <dgm:t>
        <a:bodyPr/>
        <a:lstStyle/>
        <a:p>
          <a:endParaRPr lang="es-NI"/>
        </a:p>
      </dgm:t>
    </dgm:pt>
    <dgm:pt modelId="{4C446514-6B03-475E-A021-90AC437680B0}" type="sibTrans" cxnId="{CB13ACED-2751-490D-934C-54E3005E8661}">
      <dgm:prSet/>
      <dgm:spPr/>
      <dgm:t>
        <a:bodyPr/>
        <a:lstStyle/>
        <a:p>
          <a:endParaRPr lang="es-NI"/>
        </a:p>
      </dgm:t>
    </dgm:pt>
    <dgm:pt modelId="{7ECF6482-146A-4EC9-A94D-C482D77C8708}">
      <dgm:prSet/>
      <dgm:spPr/>
      <dgm:t>
        <a:bodyPr/>
        <a:lstStyle/>
        <a:p>
          <a:r>
            <a:rPr lang="es-ES" dirty="0">
              <a:latin typeface="Arial Narrow" panose="020B0606020202030204" pitchFamily="34" charset="0"/>
            </a:rPr>
            <a:t>Castiblanco, R., Moreno, H., Rojas, S., Zamora, F., Rivera, A., Bedoya, M. A., Aróstegui, J., Rodríguez, D., Salinas, G., Martínez, W., Camargo, D., Sánchez, A., Ramírez, Y., Arias, M., Castro, K. Y., Carrillo, H., Valdez-López, J., Hermosa, F., Daza, C. </a:t>
          </a:r>
          <a:r>
            <a:rPr lang="es-ES" b="1" dirty="0">
              <a:solidFill>
                <a:srgbClr val="FF0000"/>
              </a:solidFill>
              <a:latin typeface="Arial Narrow" panose="020B0606020202030204" pitchFamily="34" charset="0"/>
            </a:rPr>
            <a:t>y</a:t>
          </a:r>
          <a:r>
            <a:rPr lang="es-ES" dirty="0">
              <a:latin typeface="Arial Narrow" panose="020B0606020202030204" pitchFamily="34" charset="0"/>
            </a:rPr>
            <a:t> Hernández, T. (2020). </a:t>
          </a:r>
        </a:p>
      </dgm:t>
    </dgm:pt>
    <dgm:pt modelId="{4D676B02-7A97-4BFA-861A-D381879F576B}" type="parTrans" cxnId="{569C1D39-40AB-4F44-8A4B-E444A5B4C654}">
      <dgm:prSet/>
      <dgm:spPr/>
      <dgm:t>
        <a:bodyPr/>
        <a:lstStyle/>
        <a:p>
          <a:endParaRPr lang="es-ES"/>
        </a:p>
      </dgm:t>
    </dgm:pt>
    <dgm:pt modelId="{A798913D-2B99-4795-882A-BAEB9051EE95}" type="sibTrans" cxnId="{569C1D39-40AB-4F44-8A4B-E444A5B4C654}">
      <dgm:prSet/>
      <dgm:spPr/>
      <dgm:t>
        <a:bodyPr/>
        <a:lstStyle/>
        <a:p>
          <a:endParaRPr lang="es-ES"/>
        </a:p>
      </dgm:t>
    </dgm:pt>
    <dgm:pt modelId="{BD1D97F7-713B-4B60-8393-F9F6FBD6CEA2}">
      <dgm:prSet/>
      <dgm:spPr/>
      <dgm:t>
        <a:bodyPr/>
        <a:lstStyle/>
        <a:p>
          <a:r>
            <a:rPr lang="es-ES" dirty="0">
              <a:latin typeface="Arial Narrow" panose="020B0606020202030204" pitchFamily="34" charset="0"/>
            </a:rPr>
            <a:t>Castiblanco, R., Moreno, H., Rojas, S., Zamora, F., Rivera, A., Bedoya, M. A., Aróstegui, J., Rodríguez, D., Salinas, G., Martínez, W., Camargo, D., Sánchez, A., Ramírez, Y., Arias, M., Castro, K. Y., Carrillo, H., Valdez-López, J., Hermosa, F., Daza, </a:t>
          </a:r>
          <a:r>
            <a:rPr lang="es-ES">
              <a:latin typeface="Arial Narrow" panose="020B0606020202030204" pitchFamily="34" charset="0"/>
            </a:rPr>
            <a:t>C., </a:t>
          </a:r>
          <a:r>
            <a:rPr lang="es-ES" b="1">
              <a:solidFill>
                <a:srgbClr val="FF0000"/>
              </a:solidFill>
              <a:latin typeface="Arial Narrow" panose="020B0606020202030204" pitchFamily="34" charset="0"/>
            </a:rPr>
            <a:t>...</a:t>
          </a:r>
          <a:r>
            <a:rPr lang="es-ES">
              <a:latin typeface="Arial Narrow" panose="020B0606020202030204" pitchFamily="34" charset="0"/>
            </a:rPr>
            <a:t> </a:t>
          </a:r>
          <a:r>
            <a:rPr lang="es-ES" dirty="0">
              <a:latin typeface="Arial Narrow" panose="020B0606020202030204" pitchFamily="34" charset="0"/>
            </a:rPr>
            <a:t>Hernández, T. (2020). </a:t>
          </a:r>
        </a:p>
      </dgm:t>
    </dgm:pt>
    <dgm:pt modelId="{55BEEAA2-8740-49CB-8D44-E8B683F52987}" type="parTrans" cxnId="{78616EC1-B5D8-4366-A92E-08F99BFFDB53}">
      <dgm:prSet/>
      <dgm:spPr/>
      <dgm:t>
        <a:bodyPr/>
        <a:lstStyle/>
        <a:p>
          <a:endParaRPr lang="es-ES"/>
        </a:p>
      </dgm:t>
    </dgm:pt>
    <dgm:pt modelId="{9C4AED3E-5E42-4DF0-870D-88BCA9B65406}" type="sibTrans" cxnId="{78616EC1-B5D8-4366-A92E-08F99BFFDB53}">
      <dgm:prSet/>
      <dgm:spPr/>
      <dgm:t>
        <a:bodyPr/>
        <a:lstStyle/>
        <a:p>
          <a:endParaRPr lang="es-ES"/>
        </a:p>
      </dgm:t>
    </dgm:pt>
    <dgm:pt modelId="{37725F63-FD70-480F-82DE-82228696F99E}" type="pres">
      <dgm:prSet presAssocID="{8BC0CC06-1772-4CBB-B020-CD519CEDE0F2}" presName="diagram" presStyleCnt="0">
        <dgm:presLayoutVars>
          <dgm:dir/>
          <dgm:resizeHandles val="exact"/>
        </dgm:presLayoutVars>
      </dgm:prSet>
      <dgm:spPr/>
    </dgm:pt>
    <dgm:pt modelId="{296B38CE-1F59-4C32-95A9-48AF77619542}" type="pres">
      <dgm:prSet presAssocID="{F110C707-CDE8-448C-B6A2-56C0E766FEAC}" presName="node" presStyleLbl="node1" presStyleIdx="0" presStyleCnt="3" custScaleX="119388" custLinFactNeighborX="518" custLinFactNeighborY="10951">
        <dgm:presLayoutVars>
          <dgm:bulletEnabled val="1"/>
        </dgm:presLayoutVars>
      </dgm:prSet>
      <dgm:spPr/>
    </dgm:pt>
    <dgm:pt modelId="{FB70ABB6-8570-4538-83F1-5C9C57B81C7A}" type="pres">
      <dgm:prSet presAssocID="{4C446514-6B03-475E-A021-90AC437680B0}" presName="sibTrans" presStyleCnt="0"/>
      <dgm:spPr/>
    </dgm:pt>
    <dgm:pt modelId="{C0750530-79B5-4C25-AE9E-ABD61244503C}" type="pres">
      <dgm:prSet presAssocID="{7ECF6482-146A-4EC9-A94D-C482D77C8708}" presName="node" presStyleLbl="node1" presStyleIdx="1" presStyleCnt="3" custScaleX="142171" custLinFactNeighborX="251" custLinFactNeighborY="9173">
        <dgm:presLayoutVars>
          <dgm:bulletEnabled val="1"/>
        </dgm:presLayoutVars>
      </dgm:prSet>
      <dgm:spPr/>
    </dgm:pt>
    <dgm:pt modelId="{61D68765-CD01-490D-BEC1-44590364D4AD}" type="pres">
      <dgm:prSet presAssocID="{A798913D-2B99-4795-882A-BAEB9051EE95}" presName="sibTrans" presStyleCnt="0"/>
      <dgm:spPr/>
    </dgm:pt>
    <dgm:pt modelId="{BAEB4102-7887-4EB9-BE39-43B9FBAE9ACA}" type="pres">
      <dgm:prSet presAssocID="{BD1D97F7-713B-4B60-8393-F9F6FBD6CEA2}" presName="node" presStyleLbl="node1" presStyleIdx="2" presStyleCnt="3" custScaleX="142171" custLinFactNeighborX="64549" custLinFactNeighborY="-4613">
        <dgm:presLayoutVars>
          <dgm:bulletEnabled val="1"/>
        </dgm:presLayoutVars>
      </dgm:prSet>
      <dgm:spPr/>
    </dgm:pt>
  </dgm:ptLst>
  <dgm:cxnLst>
    <dgm:cxn modelId="{B2E15633-821D-40D2-B7A1-8ADFCE96B0CB}" type="presOf" srcId="{BD1D97F7-713B-4B60-8393-F9F6FBD6CEA2}" destId="{BAEB4102-7887-4EB9-BE39-43B9FBAE9ACA}" srcOrd="0" destOrd="0" presId="urn:microsoft.com/office/officeart/2005/8/layout/default"/>
    <dgm:cxn modelId="{569C1D39-40AB-4F44-8A4B-E444A5B4C654}" srcId="{8BC0CC06-1772-4CBB-B020-CD519CEDE0F2}" destId="{7ECF6482-146A-4EC9-A94D-C482D77C8708}" srcOrd="1" destOrd="0" parTransId="{4D676B02-7A97-4BFA-861A-D381879F576B}" sibTransId="{A798913D-2B99-4795-882A-BAEB9051EE95}"/>
    <dgm:cxn modelId="{E2C7F270-B3CA-4BEF-9C0F-9650BB73FB5D}" type="presOf" srcId="{F110C707-CDE8-448C-B6A2-56C0E766FEAC}" destId="{296B38CE-1F59-4C32-95A9-48AF77619542}" srcOrd="0" destOrd="0" presId="urn:microsoft.com/office/officeart/2005/8/layout/default"/>
    <dgm:cxn modelId="{D208CAA5-2413-413B-916B-3B73572C52D1}" type="presOf" srcId="{8BC0CC06-1772-4CBB-B020-CD519CEDE0F2}" destId="{37725F63-FD70-480F-82DE-82228696F99E}" srcOrd="0" destOrd="0" presId="urn:microsoft.com/office/officeart/2005/8/layout/default"/>
    <dgm:cxn modelId="{78616EC1-B5D8-4366-A92E-08F99BFFDB53}" srcId="{8BC0CC06-1772-4CBB-B020-CD519CEDE0F2}" destId="{BD1D97F7-713B-4B60-8393-F9F6FBD6CEA2}" srcOrd="2" destOrd="0" parTransId="{55BEEAA2-8740-49CB-8D44-E8B683F52987}" sibTransId="{9C4AED3E-5E42-4DF0-870D-88BCA9B65406}"/>
    <dgm:cxn modelId="{A03A61C3-8FAD-4F08-B425-DD0C48276796}" type="presOf" srcId="{7ECF6482-146A-4EC9-A94D-C482D77C8708}" destId="{C0750530-79B5-4C25-AE9E-ABD61244503C}" srcOrd="0" destOrd="0" presId="urn:microsoft.com/office/officeart/2005/8/layout/default"/>
    <dgm:cxn modelId="{CB13ACED-2751-490D-934C-54E3005E8661}" srcId="{8BC0CC06-1772-4CBB-B020-CD519CEDE0F2}" destId="{F110C707-CDE8-448C-B6A2-56C0E766FEAC}" srcOrd="0" destOrd="0" parTransId="{999D4538-B6C2-4347-8BC2-A90BE9BD18AB}" sibTransId="{4C446514-6B03-475E-A021-90AC437680B0}"/>
    <dgm:cxn modelId="{43655E5B-3563-442B-9466-8067ACA4C5AC}" type="presParOf" srcId="{37725F63-FD70-480F-82DE-82228696F99E}" destId="{296B38CE-1F59-4C32-95A9-48AF77619542}" srcOrd="0" destOrd="0" presId="urn:microsoft.com/office/officeart/2005/8/layout/default"/>
    <dgm:cxn modelId="{918CFB4A-3B89-4D57-ADCE-85396636199B}" type="presParOf" srcId="{37725F63-FD70-480F-82DE-82228696F99E}" destId="{FB70ABB6-8570-4538-83F1-5C9C57B81C7A}" srcOrd="1" destOrd="0" presId="urn:microsoft.com/office/officeart/2005/8/layout/default"/>
    <dgm:cxn modelId="{AC8136AF-E12F-4D15-8169-8CCA25C2BD64}" type="presParOf" srcId="{37725F63-FD70-480F-82DE-82228696F99E}" destId="{C0750530-79B5-4C25-AE9E-ABD61244503C}" srcOrd="2" destOrd="0" presId="urn:microsoft.com/office/officeart/2005/8/layout/default"/>
    <dgm:cxn modelId="{020AC253-C056-4B50-B75A-F38DCD1C8B5C}" type="presParOf" srcId="{37725F63-FD70-480F-82DE-82228696F99E}" destId="{61D68765-CD01-490D-BEC1-44590364D4AD}" srcOrd="3" destOrd="0" presId="urn:microsoft.com/office/officeart/2005/8/layout/default"/>
    <dgm:cxn modelId="{C3B4B829-2F83-458C-A092-85BA88E3CFCC}" type="presParOf" srcId="{37725F63-FD70-480F-82DE-82228696F99E}" destId="{BAEB4102-7887-4EB9-BE39-43B9FBAE9AC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FF20CF-AB02-4DA7-9B1F-289B597751A8}" type="doc">
      <dgm:prSet loTypeId="urn:microsoft.com/office/officeart/2005/8/layout/vList2" loCatId="list" qsTypeId="urn:microsoft.com/office/officeart/2005/8/quickstyle/3d2" qsCatId="3D" csTypeId="urn:microsoft.com/office/officeart/2005/8/colors/colorful1#7" csCatId="colorful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s-NI"/>
        </a:p>
      </dgm:t>
    </dgm:pt>
    <dgm:pt modelId="{4F418283-B7D8-4E84-8636-872E1166D3F7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es-NI" sz="2600" b="1" kern="1200" spc="-5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/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rPr>
            <a:t>Obra sin Autor </a:t>
          </a:r>
        </a:p>
        <a:p>
          <a:r>
            <a:rPr kumimoji="0" lang="es-NI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Desplace el titulo hacia la posición del autor, antes de la fecha de publicación</a:t>
          </a:r>
        </a:p>
      </dgm:t>
    </dgm:pt>
    <dgm:pt modelId="{054A9B72-6F95-414C-AB5A-F051B7C3BF26}" type="sibTrans" cxnId="{69B6F3A2-A0D7-45A0-A3C9-A116A039D71A}">
      <dgm:prSet/>
      <dgm:spPr/>
      <dgm:t>
        <a:bodyPr/>
        <a:lstStyle/>
        <a:p>
          <a:endParaRPr lang="es-NI" sz="2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C6A748-C6A7-4C7E-B732-5286BFF84784}" type="parTrans" cxnId="{69B6F3A2-A0D7-45A0-A3C9-A116A039D71A}">
      <dgm:prSet/>
      <dgm:spPr/>
      <dgm:t>
        <a:bodyPr/>
        <a:lstStyle/>
        <a:p>
          <a:endParaRPr lang="es-NI" sz="2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2B4BFB-43CA-4BAC-B68E-92072239F04B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prstDash val="solid"/>
        </a:ln>
      </dgm:spPr>
      <dgm:t>
        <a:bodyPr/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2600" b="1" kern="1200" spc="-50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srgbClr val="5B9BD5"/>
              </a:solidFill>
              <a:latin typeface="Aharoni" panose="02010803020104030203" pitchFamily="2" charset="-79"/>
              <a:ea typeface="+mn-ea"/>
              <a:cs typeface="Aharoni" panose="02010803020104030203" pitchFamily="2" charset="-79"/>
            </a:rPr>
            <a:t>Información Adicional de la publicación </a:t>
          </a:r>
        </a:p>
        <a:p>
          <a:pPr marL="0"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NI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Encierre entre paréntesis después del titulo la información adicional (Edición, Número de informe, Volumen) </a:t>
          </a:r>
          <a:r>
            <a:rPr kumimoji="0" lang="es-NI" sz="2800" b="0" i="0" u="none" strike="noStrike" kern="120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No separe la información del titulo con punto</a:t>
          </a:r>
          <a:r>
            <a:rPr kumimoji="0" lang="es-NI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.</a:t>
          </a:r>
        </a:p>
      </dgm:t>
    </dgm:pt>
    <dgm:pt modelId="{EFE04619-39B6-4FE4-986F-EE91D21852EC}" type="sibTrans" cxnId="{4F227A10-593B-4A39-B3AD-6D9525EAF636}">
      <dgm:prSet/>
      <dgm:spPr/>
      <dgm:t>
        <a:bodyPr/>
        <a:lstStyle/>
        <a:p>
          <a:endParaRPr lang="es-NI" sz="2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C8FDF7-B4E8-443D-AC19-BB4478D6C0DF}" type="parTrans" cxnId="{4F227A10-593B-4A39-B3AD-6D9525EAF636}">
      <dgm:prSet/>
      <dgm:spPr/>
      <dgm:t>
        <a:bodyPr/>
        <a:lstStyle/>
        <a:p>
          <a:endParaRPr lang="es-NI" sz="2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DD03D2-4F60-4787-98F8-674A8EA12B1E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152400" prstMaterial="metal">
          <a:bevelT w="88900" h="88900"/>
        </a:sp3d>
      </dgm:spPr>
      <dgm:t>
        <a:bodyPr/>
        <a:lstStyle/>
        <a:p>
          <a:pPr algn="just"/>
          <a:r>
            <a:rPr kumimoji="0" lang="es-NI" sz="2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Ejemplo:</a:t>
          </a:r>
        </a:p>
      </dgm:t>
    </dgm:pt>
    <dgm:pt modelId="{66207736-4DD4-477D-9D06-94A58418E640}" type="sibTrans" cxnId="{63CDAB19-1A4E-4021-9EAA-AA8C0A244FE8}">
      <dgm:prSet/>
      <dgm:spPr/>
      <dgm:t>
        <a:bodyPr/>
        <a:lstStyle/>
        <a:p>
          <a:endParaRPr lang="es-NI" sz="2000" b="0"/>
        </a:p>
      </dgm:t>
    </dgm:pt>
    <dgm:pt modelId="{95827ACB-0695-427E-BFBB-22CEA5641107}" type="parTrans" cxnId="{63CDAB19-1A4E-4021-9EAA-AA8C0A244FE8}">
      <dgm:prSet/>
      <dgm:spPr/>
      <dgm:t>
        <a:bodyPr/>
        <a:lstStyle/>
        <a:p>
          <a:endParaRPr lang="es-NI" sz="2000" b="0"/>
        </a:p>
      </dgm:t>
    </dgm:pt>
    <dgm:pt modelId="{F74D8389-28FE-4AC3-B437-7372A0CBC1BF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152400" prstMaterial="metal">
          <a:bevelT w="88900" h="88900"/>
        </a:sp3d>
      </dgm:spPr>
      <dgm:t>
        <a:bodyPr/>
        <a:lstStyle/>
        <a:p>
          <a:pPr algn="just"/>
          <a:r>
            <a:rPr kumimoji="0" lang="es-NI" sz="2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Ejemplo:</a:t>
          </a:r>
        </a:p>
      </dgm:t>
    </dgm:pt>
    <dgm:pt modelId="{593744E1-AACC-4497-AAE8-5072BA9D0137}" type="parTrans" cxnId="{3A767CAB-E809-43E8-92CA-B99DBAAB7F6B}">
      <dgm:prSet/>
      <dgm:spPr/>
      <dgm:t>
        <a:bodyPr/>
        <a:lstStyle/>
        <a:p>
          <a:endParaRPr lang="es-NI"/>
        </a:p>
      </dgm:t>
    </dgm:pt>
    <dgm:pt modelId="{3F878D0E-CE0E-4E7B-9B67-5BE18D51DDA9}" type="sibTrans" cxnId="{3A767CAB-E809-43E8-92CA-B99DBAAB7F6B}">
      <dgm:prSet/>
      <dgm:spPr/>
      <dgm:t>
        <a:bodyPr/>
        <a:lstStyle/>
        <a:p>
          <a:endParaRPr lang="es-NI"/>
        </a:p>
      </dgm:t>
    </dgm:pt>
    <dgm:pt modelId="{AFD988D4-D864-462E-842A-C591D19336FA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152400" prstMaterial="metal">
          <a:bevelT w="88900" h="88900"/>
        </a:sp3d>
      </dgm:spPr>
      <dgm:t>
        <a:bodyPr/>
        <a:lstStyle/>
        <a:p>
          <a:pPr algn="just"/>
          <a:r>
            <a:rPr kumimoji="0" lang="es-NI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Diagnóstico de la situación educativa en Nicaragua.  (2010). </a:t>
          </a:r>
        </a:p>
      </dgm:t>
    </dgm:pt>
    <dgm:pt modelId="{88CAFEA7-7EE5-4B93-AB71-EF30C32D3C15}" type="parTrans" cxnId="{7BAEB19F-676E-4069-965C-FDB24E49F50F}">
      <dgm:prSet/>
      <dgm:spPr/>
      <dgm:t>
        <a:bodyPr/>
        <a:lstStyle/>
        <a:p>
          <a:endParaRPr lang="es-NI"/>
        </a:p>
      </dgm:t>
    </dgm:pt>
    <dgm:pt modelId="{EDD6AE1E-FADB-477B-9BF2-1C2BF3522E10}" type="sibTrans" cxnId="{7BAEB19F-676E-4069-965C-FDB24E49F50F}">
      <dgm:prSet/>
      <dgm:spPr/>
      <dgm:t>
        <a:bodyPr/>
        <a:lstStyle/>
        <a:p>
          <a:endParaRPr lang="es-NI"/>
        </a:p>
      </dgm:t>
    </dgm:pt>
    <dgm:pt modelId="{0A1331F5-F00F-411B-AAA7-3430C589A514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152400" prstMaterial="metal">
          <a:bevelT w="88900" h="88900"/>
        </a:sp3d>
      </dgm:spPr>
      <dgm:t>
        <a:bodyPr/>
        <a:lstStyle/>
        <a:p>
          <a:pPr algn="just"/>
          <a:r>
            <a:rPr kumimoji="0" lang="es-NI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Morris, D. y Brandon, J. (1994). Reingeniería: Como aplicarla con éxito </a:t>
          </a:r>
          <a:r>
            <a:rPr kumimoji="0" lang="es-NI" sz="2800" b="0" i="0" u="none" strike="noStrike" kern="120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(2ª ed., vol. 4).</a:t>
          </a:r>
        </a:p>
      </dgm:t>
    </dgm:pt>
    <dgm:pt modelId="{C82D7AAB-77C7-4F27-ABC2-C86E7A4B7FBE}" type="parTrans" cxnId="{A6336B2E-72A3-4F02-A573-8F665A8D2FF9}">
      <dgm:prSet/>
      <dgm:spPr/>
      <dgm:t>
        <a:bodyPr/>
        <a:lstStyle/>
        <a:p>
          <a:endParaRPr lang="es-ES"/>
        </a:p>
      </dgm:t>
    </dgm:pt>
    <dgm:pt modelId="{B7CA99ED-99AE-422B-B19A-DA2546795AE0}" type="sibTrans" cxnId="{A6336B2E-72A3-4F02-A573-8F665A8D2FF9}">
      <dgm:prSet/>
      <dgm:spPr/>
      <dgm:t>
        <a:bodyPr/>
        <a:lstStyle/>
        <a:p>
          <a:endParaRPr lang="es-ES"/>
        </a:p>
      </dgm:t>
    </dgm:pt>
    <dgm:pt modelId="{7F7B0665-EDDB-48DE-99E9-242DCDFA3BAF}" type="pres">
      <dgm:prSet presAssocID="{5EFF20CF-AB02-4DA7-9B1F-289B597751A8}" presName="linear" presStyleCnt="0">
        <dgm:presLayoutVars>
          <dgm:animLvl val="lvl"/>
          <dgm:resizeHandles val="exact"/>
        </dgm:presLayoutVars>
      </dgm:prSet>
      <dgm:spPr/>
    </dgm:pt>
    <dgm:pt modelId="{466CC2DE-3997-43F7-BDA8-0858E1A0590D}" type="pres">
      <dgm:prSet presAssocID="{4F418283-B7D8-4E84-8636-872E1166D3F7}" presName="parentText" presStyleLbl="node1" presStyleIdx="0" presStyleCnt="2" custScaleY="95698" custLinFactNeighborX="-131" custLinFactNeighborY="-38124">
        <dgm:presLayoutVars>
          <dgm:chMax val="0"/>
          <dgm:bulletEnabled val="1"/>
        </dgm:presLayoutVars>
      </dgm:prSet>
      <dgm:spPr/>
    </dgm:pt>
    <dgm:pt modelId="{1B17B589-EA57-42DD-9933-1362FEA40AAF}" type="pres">
      <dgm:prSet presAssocID="{4F418283-B7D8-4E84-8636-872E1166D3F7}" presName="childText" presStyleLbl="revTx" presStyleIdx="0" presStyleCnt="2" custLinFactNeighborY="1495">
        <dgm:presLayoutVars>
          <dgm:bulletEnabled val="1"/>
        </dgm:presLayoutVars>
      </dgm:prSet>
      <dgm:spPr/>
    </dgm:pt>
    <dgm:pt modelId="{B6D91475-F620-443D-AFA8-CB484D3DEE8A}" type="pres">
      <dgm:prSet presAssocID="{D72B4BFB-43CA-4BAC-B68E-92072239F04B}" presName="parentText" presStyleLbl="node1" presStyleIdx="1" presStyleCnt="2" custScaleY="122315" custLinFactNeighborX="120" custLinFactNeighborY="6100">
        <dgm:presLayoutVars>
          <dgm:chMax val="0"/>
          <dgm:bulletEnabled val="1"/>
        </dgm:presLayoutVars>
      </dgm:prSet>
      <dgm:spPr/>
    </dgm:pt>
    <dgm:pt modelId="{9AE2BA19-5179-4D20-8215-316BB8408782}" type="pres">
      <dgm:prSet presAssocID="{D72B4BFB-43CA-4BAC-B68E-92072239F04B}" presName="childText" presStyleLbl="revTx" presStyleIdx="1" presStyleCnt="2" custLinFactNeighborY="19310">
        <dgm:presLayoutVars>
          <dgm:bulletEnabled val="1"/>
        </dgm:presLayoutVars>
      </dgm:prSet>
      <dgm:spPr/>
    </dgm:pt>
  </dgm:ptLst>
  <dgm:cxnLst>
    <dgm:cxn modelId="{4F227A10-593B-4A39-B3AD-6D9525EAF636}" srcId="{5EFF20CF-AB02-4DA7-9B1F-289B597751A8}" destId="{D72B4BFB-43CA-4BAC-B68E-92072239F04B}" srcOrd="1" destOrd="0" parTransId="{76C8FDF7-B4E8-443D-AC19-BB4478D6C0DF}" sibTransId="{EFE04619-39B6-4FE4-986F-EE91D21852EC}"/>
    <dgm:cxn modelId="{63CDAB19-1A4E-4021-9EAA-AA8C0A244FE8}" srcId="{D72B4BFB-43CA-4BAC-B68E-92072239F04B}" destId="{21DD03D2-4F60-4787-98F8-674A8EA12B1E}" srcOrd="0" destOrd="0" parTransId="{95827ACB-0695-427E-BFBB-22CEA5641107}" sibTransId="{66207736-4DD4-477D-9D06-94A58418E640}"/>
    <dgm:cxn modelId="{B61B781D-73FC-4AB8-B4BB-F63E8AF86759}" type="presOf" srcId="{21DD03D2-4F60-4787-98F8-674A8EA12B1E}" destId="{9AE2BA19-5179-4D20-8215-316BB8408782}" srcOrd="0" destOrd="0" presId="urn:microsoft.com/office/officeart/2005/8/layout/vList2"/>
    <dgm:cxn modelId="{39896627-DA02-470C-B9C5-C328F5969E80}" type="presOf" srcId="{4F418283-B7D8-4E84-8636-872E1166D3F7}" destId="{466CC2DE-3997-43F7-BDA8-0858E1A0590D}" srcOrd="0" destOrd="0" presId="urn:microsoft.com/office/officeart/2005/8/layout/vList2"/>
    <dgm:cxn modelId="{A6336B2E-72A3-4F02-A573-8F665A8D2FF9}" srcId="{D72B4BFB-43CA-4BAC-B68E-92072239F04B}" destId="{0A1331F5-F00F-411B-AAA7-3430C589A514}" srcOrd="1" destOrd="0" parTransId="{C82D7AAB-77C7-4F27-ABC2-C86E7A4B7FBE}" sibTransId="{B7CA99ED-99AE-422B-B19A-DA2546795AE0}"/>
    <dgm:cxn modelId="{54AAC566-0D4F-48B9-9632-04A7DF7EC9F7}" type="presOf" srcId="{F74D8389-28FE-4AC3-B437-7372A0CBC1BF}" destId="{1B17B589-EA57-42DD-9933-1362FEA40AAF}" srcOrd="0" destOrd="0" presId="urn:microsoft.com/office/officeart/2005/8/layout/vList2"/>
    <dgm:cxn modelId="{1E584993-FBA6-4B83-B8FB-D48640F39596}" type="presOf" srcId="{5EFF20CF-AB02-4DA7-9B1F-289B597751A8}" destId="{7F7B0665-EDDB-48DE-99E9-242DCDFA3BAF}" srcOrd="0" destOrd="0" presId="urn:microsoft.com/office/officeart/2005/8/layout/vList2"/>
    <dgm:cxn modelId="{7BAEB19F-676E-4069-965C-FDB24E49F50F}" srcId="{4F418283-B7D8-4E84-8636-872E1166D3F7}" destId="{AFD988D4-D864-462E-842A-C591D19336FA}" srcOrd="1" destOrd="0" parTransId="{88CAFEA7-7EE5-4B93-AB71-EF30C32D3C15}" sibTransId="{EDD6AE1E-FADB-477B-9BF2-1C2BF3522E10}"/>
    <dgm:cxn modelId="{69B6F3A2-A0D7-45A0-A3C9-A116A039D71A}" srcId="{5EFF20CF-AB02-4DA7-9B1F-289B597751A8}" destId="{4F418283-B7D8-4E84-8636-872E1166D3F7}" srcOrd="0" destOrd="0" parTransId="{37C6A748-C6A7-4C7E-B732-5286BFF84784}" sibTransId="{054A9B72-6F95-414C-AB5A-F051B7C3BF26}"/>
    <dgm:cxn modelId="{3A767CAB-E809-43E8-92CA-B99DBAAB7F6B}" srcId="{4F418283-B7D8-4E84-8636-872E1166D3F7}" destId="{F74D8389-28FE-4AC3-B437-7372A0CBC1BF}" srcOrd="0" destOrd="0" parTransId="{593744E1-AACC-4497-AAE8-5072BA9D0137}" sibTransId="{3F878D0E-CE0E-4E7B-9B67-5BE18D51DDA9}"/>
    <dgm:cxn modelId="{D075ECAB-46C1-48F3-A272-9107603021C8}" type="presOf" srcId="{0A1331F5-F00F-411B-AAA7-3430C589A514}" destId="{9AE2BA19-5179-4D20-8215-316BB8408782}" srcOrd="0" destOrd="1" presId="urn:microsoft.com/office/officeart/2005/8/layout/vList2"/>
    <dgm:cxn modelId="{5B6E2AE2-1A87-44A7-901F-F07EE4B43603}" type="presOf" srcId="{AFD988D4-D864-462E-842A-C591D19336FA}" destId="{1B17B589-EA57-42DD-9933-1362FEA40AAF}" srcOrd="0" destOrd="1" presId="urn:microsoft.com/office/officeart/2005/8/layout/vList2"/>
    <dgm:cxn modelId="{00749EE9-4155-405B-A9EF-3F9327CBF41A}" type="presOf" srcId="{D72B4BFB-43CA-4BAC-B68E-92072239F04B}" destId="{B6D91475-F620-443D-AFA8-CB484D3DEE8A}" srcOrd="0" destOrd="0" presId="urn:microsoft.com/office/officeart/2005/8/layout/vList2"/>
    <dgm:cxn modelId="{3DA0FCD9-C0C3-4E47-B0F5-3EAF1358BDA2}" type="presParOf" srcId="{7F7B0665-EDDB-48DE-99E9-242DCDFA3BAF}" destId="{466CC2DE-3997-43F7-BDA8-0858E1A0590D}" srcOrd="0" destOrd="0" presId="urn:microsoft.com/office/officeart/2005/8/layout/vList2"/>
    <dgm:cxn modelId="{4FDCCF12-0696-4405-900B-9602EA42BE43}" type="presParOf" srcId="{7F7B0665-EDDB-48DE-99E9-242DCDFA3BAF}" destId="{1B17B589-EA57-42DD-9933-1362FEA40AAF}" srcOrd="1" destOrd="0" presId="urn:microsoft.com/office/officeart/2005/8/layout/vList2"/>
    <dgm:cxn modelId="{919DFDCA-F669-4CD3-BB8C-6190A073FB7B}" type="presParOf" srcId="{7F7B0665-EDDB-48DE-99E9-242DCDFA3BAF}" destId="{B6D91475-F620-443D-AFA8-CB484D3DEE8A}" srcOrd="2" destOrd="0" presId="urn:microsoft.com/office/officeart/2005/8/layout/vList2"/>
    <dgm:cxn modelId="{7F85E6F1-94E5-42D6-99E2-8207F73EF25B}" type="presParOf" srcId="{7F7B0665-EDDB-48DE-99E9-242DCDFA3BAF}" destId="{9AE2BA19-5179-4D20-8215-316BB840878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9F86CF-3B6F-4345-BFD0-4FD63E57800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NI"/>
        </a:p>
      </dgm:t>
    </dgm:pt>
    <dgm:pt modelId="{422A86EC-4907-4909-A1BF-5F1FF3F3FC4E}">
      <dgm:prSet phldrT="[Texto]" custT="1"/>
      <dgm:spPr>
        <a:noFill/>
        <a:ln w="57150">
          <a:noFill/>
        </a:ln>
      </dgm:spPr>
      <dgm:t>
        <a:bodyPr/>
        <a:lstStyle/>
        <a:p>
          <a:pPr algn="just"/>
          <a:r>
            <a:rPr lang="es-NI" sz="24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.-Las entradas de un solo autor, preceden a las de autor múltiple, aunque ambas entradas comiencen con el mismo apellido </a:t>
          </a:r>
        </a:p>
        <a:p>
          <a:pPr algn="just"/>
          <a:r>
            <a:rPr lang="es-NI" sz="24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     Ejemplo:</a:t>
          </a:r>
        </a:p>
        <a:p>
          <a:pPr algn="just"/>
          <a:r>
            <a:rPr lang="es-NI" sz="2400" kern="1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          Alemán</a:t>
          </a:r>
          <a:r>
            <a:rPr lang="es-NI" sz="24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 Zeledón, F. (2010)</a:t>
          </a:r>
        </a:p>
        <a:p>
          <a:pPr algn="l"/>
          <a:r>
            <a:rPr lang="es-NI" sz="2400" kern="1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         Alemán</a:t>
          </a:r>
          <a:r>
            <a:rPr lang="es-NI" sz="24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 Zeledón, F. y Jiménez, E. (2002)</a:t>
          </a:r>
        </a:p>
      </dgm:t>
    </dgm:pt>
    <dgm:pt modelId="{1A1D5B30-4326-4270-9C81-DC2D0A5AB6AC}" type="parTrans" cxnId="{DE7C3D92-8DEC-45C1-AC52-49EA03A5EDA7}">
      <dgm:prSet/>
      <dgm:spPr/>
      <dgm:t>
        <a:bodyPr/>
        <a:lstStyle/>
        <a:p>
          <a:endParaRPr lang="es-NI">
            <a:solidFill>
              <a:schemeClr val="tx1"/>
            </a:solidFill>
          </a:endParaRPr>
        </a:p>
      </dgm:t>
    </dgm:pt>
    <dgm:pt modelId="{2D42B54B-BCB5-42D6-A821-CE9604F3D6F7}" type="sibTrans" cxnId="{DE7C3D92-8DEC-45C1-AC52-49EA03A5EDA7}">
      <dgm:prSet/>
      <dgm:spPr/>
      <dgm:t>
        <a:bodyPr/>
        <a:lstStyle/>
        <a:p>
          <a:endParaRPr lang="es-NI">
            <a:solidFill>
              <a:schemeClr val="tx1"/>
            </a:solidFill>
          </a:endParaRPr>
        </a:p>
      </dgm:t>
    </dgm:pt>
    <dgm:pt modelId="{ACEEFB67-FB0C-4C26-8753-6FC604913092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noFill/>
        <a:ln w="57150">
          <a:noFill/>
        </a:ln>
      </dgm:spPr>
      <dgm:t>
        <a:bodyPr/>
        <a:lstStyle/>
        <a:p>
          <a:pPr algn="l"/>
          <a:endParaRPr lang="es-NI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es-NI" sz="24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.-Las referencia con el mismo autor se ordenan por el año de publicación colocando la más antigua de primer lugar.</a:t>
          </a:r>
        </a:p>
        <a:p>
          <a:pPr algn="just"/>
          <a:r>
            <a:rPr lang="es-NI" sz="24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Ejemplo:</a:t>
          </a:r>
        </a:p>
        <a:p>
          <a:pPr algn="just"/>
          <a:r>
            <a:rPr lang="es-NI" sz="24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       Alemán Zeledón, F. </a:t>
          </a:r>
          <a:r>
            <a:rPr lang="es-NI" sz="2400" kern="1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(2002)</a:t>
          </a:r>
        </a:p>
        <a:p>
          <a:pPr algn="l"/>
          <a:r>
            <a:rPr lang="es-NI" sz="24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       Alemán Zeledón, F. </a:t>
          </a:r>
          <a:r>
            <a:rPr lang="es-NI" sz="2400" kern="1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(2010)</a:t>
          </a:r>
        </a:p>
        <a:p>
          <a:pPr algn="l"/>
          <a:endParaRPr lang="es-NI" sz="240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9DBEC8B2-349D-45EA-955C-FCD0365AB010}" type="sibTrans" cxnId="{9839977E-05FE-4A82-9932-59305840EFB1}">
      <dgm:prSet/>
      <dgm:spPr/>
      <dgm:t>
        <a:bodyPr/>
        <a:lstStyle/>
        <a:p>
          <a:endParaRPr lang="es-NI">
            <a:solidFill>
              <a:schemeClr val="tx1"/>
            </a:solidFill>
          </a:endParaRPr>
        </a:p>
      </dgm:t>
    </dgm:pt>
    <dgm:pt modelId="{4AF93561-BF69-4EE4-BE05-1D7E16E44A80}" type="parTrans" cxnId="{9839977E-05FE-4A82-9932-59305840EFB1}">
      <dgm:prSet/>
      <dgm:spPr/>
      <dgm:t>
        <a:bodyPr/>
        <a:lstStyle/>
        <a:p>
          <a:endParaRPr lang="es-NI">
            <a:solidFill>
              <a:schemeClr val="tx1"/>
            </a:solidFill>
          </a:endParaRPr>
        </a:p>
      </dgm:t>
    </dgm:pt>
    <dgm:pt modelId="{46AE8774-5C30-44B0-987C-BFA80933D6FE}" type="pres">
      <dgm:prSet presAssocID="{D09F86CF-3B6F-4345-BFD0-4FD63E578005}" presName="linear" presStyleCnt="0">
        <dgm:presLayoutVars>
          <dgm:animLvl val="lvl"/>
          <dgm:resizeHandles val="exact"/>
        </dgm:presLayoutVars>
      </dgm:prSet>
      <dgm:spPr/>
    </dgm:pt>
    <dgm:pt modelId="{7A46CC7D-5274-4099-B9B1-5B2E43A0C92D}" type="pres">
      <dgm:prSet presAssocID="{ACEEFB67-FB0C-4C26-8753-6FC604913092}" presName="parentText" presStyleLbl="node1" presStyleIdx="0" presStyleCnt="2" custScaleX="98775" custScaleY="109397" custLinFactY="9214" custLinFactNeighborX="83" custLinFactNeighborY="100000">
        <dgm:presLayoutVars>
          <dgm:chMax val="0"/>
          <dgm:bulletEnabled val="1"/>
        </dgm:presLayoutVars>
      </dgm:prSet>
      <dgm:spPr/>
    </dgm:pt>
    <dgm:pt modelId="{D4FAEB36-1C69-4123-8A47-B9E5E7D89C93}" type="pres">
      <dgm:prSet presAssocID="{9DBEC8B2-349D-45EA-955C-FCD0365AB010}" presName="spacer" presStyleCnt="0"/>
      <dgm:spPr/>
    </dgm:pt>
    <dgm:pt modelId="{0EFF8FF3-9B29-4BD3-B40F-4EF9A679CF2F}" type="pres">
      <dgm:prSet presAssocID="{422A86EC-4907-4909-A1BF-5F1FF3F3FC4E}" presName="parentText" presStyleLbl="node1" presStyleIdx="1" presStyleCnt="2" custScaleY="123456" custLinFactY="16595" custLinFactNeighborX="1078" custLinFactNeighborY="100000">
        <dgm:presLayoutVars>
          <dgm:chMax val="0"/>
          <dgm:bulletEnabled val="1"/>
        </dgm:presLayoutVars>
      </dgm:prSet>
      <dgm:spPr/>
    </dgm:pt>
  </dgm:ptLst>
  <dgm:cxnLst>
    <dgm:cxn modelId="{AAE7FC05-D312-4CE0-BD47-6F1F6E55C24A}" type="presOf" srcId="{422A86EC-4907-4909-A1BF-5F1FF3F3FC4E}" destId="{0EFF8FF3-9B29-4BD3-B40F-4EF9A679CF2F}" srcOrd="0" destOrd="0" presId="urn:microsoft.com/office/officeart/2005/8/layout/vList2"/>
    <dgm:cxn modelId="{C17FD96F-BA8E-4C08-A047-593C27386775}" type="presOf" srcId="{D09F86CF-3B6F-4345-BFD0-4FD63E578005}" destId="{46AE8774-5C30-44B0-987C-BFA80933D6FE}" srcOrd="0" destOrd="0" presId="urn:microsoft.com/office/officeart/2005/8/layout/vList2"/>
    <dgm:cxn modelId="{9839977E-05FE-4A82-9932-59305840EFB1}" srcId="{D09F86CF-3B6F-4345-BFD0-4FD63E578005}" destId="{ACEEFB67-FB0C-4C26-8753-6FC604913092}" srcOrd="0" destOrd="0" parTransId="{4AF93561-BF69-4EE4-BE05-1D7E16E44A80}" sibTransId="{9DBEC8B2-349D-45EA-955C-FCD0365AB010}"/>
    <dgm:cxn modelId="{A1614786-5AE0-4AA0-BA49-0F5C43844B5C}" type="presOf" srcId="{ACEEFB67-FB0C-4C26-8753-6FC604913092}" destId="{7A46CC7D-5274-4099-B9B1-5B2E43A0C92D}" srcOrd="0" destOrd="0" presId="urn:microsoft.com/office/officeart/2005/8/layout/vList2"/>
    <dgm:cxn modelId="{DE7C3D92-8DEC-45C1-AC52-49EA03A5EDA7}" srcId="{D09F86CF-3B6F-4345-BFD0-4FD63E578005}" destId="{422A86EC-4907-4909-A1BF-5F1FF3F3FC4E}" srcOrd="1" destOrd="0" parTransId="{1A1D5B30-4326-4270-9C81-DC2D0A5AB6AC}" sibTransId="{2D42B54B-BCB5-42D6-A821-CE9604F3D6F7}"/>
    <dgm:cxn modelId="{39DD31C8-6FB9-4EB7-91B7-6FF8679BC316}" type="presParOf" srcId="{46AE8774-5C30-44B0-987C-BFA80933D6FE}" destId="{7A46CC7D-5274-4099-B9B1-5B2E43A0C92D}" srcOrd="0" destOrd="0" presId="urn:microsoft.com/office/officeart/2005/8/layout/vList2"/>
    <dgm:cxn modelId="{F6476943-D1D9-48E3-95EB-49D5091CCBB5}" type="presParOf" srcId="{46AE8774-5C30-44B0-987C-BFA80933D6FE}" destId="{D4FAEB36-1C69-4123-8A47-B9E5E7D89C93}" srcOrd="1" destOrd="0" presId="urn:microsoft.com/office/officeart/2005/8/layout/vList2"/>
    <dgm:cxn modelId="{A767D8B4-58D5-459A-8EC8-B72EFDF4B195}" type="presParOf" srcId="{46AE8774-5C30-44B0-987C-BFA80933D6FE}" destId="{0EFF8FF3-9B29-4BD3-B40F-4EF9A679CF2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9F86CF-3B6F-4345-BFD0-4FD63E578005}" type="doc">
      <dgm:prSet loTypeId="urn:microsoft.com/office/officeart/2005/8/layout/default#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NI"/>
        </a:p>
      </dgm:t>
    </dgm:pt>
    <dgm:pt modelId="{9297D22A-BEAD-4EBD-99A8-63ED5F23D14C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NI" sz="28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Las referencias con el mismo primer autor y segundo o tercer autores diferentes, se ordenan alfabéticamente por el apellido del segundo autor,  si este tiene el mismo apellido se tomará el del tercero, y así sucesivamente. 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NI" sz="2800" kern="1200" dirty="0">
            <a:ln>
              <a:solidFill>
                <a:schemeClr val="tx1"/>
              </a:solidFill>
            </a:ln>
            <a:solidFill>
              <a:schemeClr val="tx1"/>
            </a:solidFill>
            <a:latin typeface="Open Sans" panose="020B0606030504020204"/>
            <a:ea typeface="Calibri"/>
            <a:cs typeface="Arial" panose="020B0604020202020204" pitchFamily="34" charset="0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NI" sz="3200" b="1" kern="1200" dirty="0">
              <a:ln>
                <a:solidFill>
                  <a:srgbClr val="4472C4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latin typeface="Open Sans" panose="020B0606030504020204"/>
              <a:ea typeface="+mn-ea"/>
              <a:cs typeface="Arial" panose="020B0604020202020204" pitchFamily="34" charset="0"/>
            </a:rPr>
            <a:t>Ejemplo: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NI" sz="28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            Alemán Zeledón, F. y Jiménez, E. </a:t>
          </a:r>
          <a:r>
            <a:rPr lang="es-NI" sz="2800" kern="1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(2010)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NI" sz="28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            Alemán Zeledón, F., Salazar Centeno, D. y Jiménez, E. </a:t>
          </a:r>
          <a:r>
            <a:rPr lang="es-NI" sz="2800" kern="1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(2002)</a:t>
          </a:r>
        </a:p>
        <a:p>
          <a:pPr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870139-4C6D-4DDD-A484-CBB1A519FCB8}" type="sibTrans" cxnId="{6930D5F4-395C-4D1F-A349-8DF092197FF8}">
      <dgm:prSet/>
      <dgm:spPr/>
      <dgm:t>
        <a:bodyPr/>
        <a:lstStyle/>
        <a:p>
          <a:endParaRPr lang="es-NI">
            <a:solidFill>
              <a:schemeClr val="tx1"/>
            </a:solidFill>
          </a:endParaRPr>
        </a:p>
      </dgm:t>
    </dgm:pt>
    <dgm:pt modelId="{5BA72A17-3693-46F2-B8DF-D16ECC74AC44}" type="parTrans" cxnId="{6930D5F4-395C-4D1F-A349-8DF092197FF8}">
      <dgm:prSet/>
      <dgm:spPr/>
      <dgm:t>
        <a:bodyPr/>
        <a:lstStyle/>
        <a:p>
          <a:endParaRPr lang="es-NI">
            <a:solidFill>
              <a:schemeClr val="tx1"/>
            </a:solidFill>
          </a:endParaRPr>
        </a:p>
      </dgm:t>
    </dgm:pt>
    <dgm:pt modelId="{2DA8267A-560F-4D9F-95B7-4660B5E6269D}" type="pres">
      <dgm:prSet presAssocID="{D09F86CF-3B6F-4345-BFD0-4FD63E578005}" presName="diagram" presStyleCnt="0">
        <dgm:presLayoutVars>
          <dgm:dir/>
          <dgm:resizeHandles val="exact"/>
        </dgm:presLayoutVars>
      </dgm:prSet>
      <dgm:spPr/>
    </dgm:pt>
    <dgm:pt modelId="{1D5C259B-8FCE-43A4-BD46-021DEB4536B5}" type="pres">
      <dgm:prSet presAssocID="{9297D22A-BEAD-4EBD-99A8-63ED5F23D14C}" presName="node" presStyleLbl="node1" presStyleIdx="0" presStyleCnt="1" custScaleX="200597" custScaleY="121117" custLinFactNeighborX="-1176" custLinFactNeighborY="-6522">
        <dgm:presLayoutVars>
          <dgm:bulletEnabled val="1"/>
        </dgm:presLayoutVars>
      </dgm:prSet>
      <dgm:spPr/>
    </dgm:pt>
  </dgm:ptLst>
  <dgm:cxnLst>
    <dgm:cxn modelId="{1198FE01-C117-4E82-AA64-F955E4F59870}" type="presOf" srcId="{9297D22A-BEAD-4EBD-99A8-63ED5F23D14C}" destId="{1D5C259B-8FCE-43A4-BD46-021DEB4536B5}" srcOrd="0" destOrd="0" presId="urn:microsoft.com/office/officeart/2005/8/layout/default#1"/>
    <dgm:cxn modelId="{E3F0B519-FD56-4F1F-A591-04284B540845}" type="presOf" srcId="{D09F86CF-3B6F-4345-BFD0-4FD63E578005}" destId="{2DA8267A-560F-4D9F-95B7-4660B5E6269D}" srcOrd="0" destOrd="0" presId="urn:microsoft.com/office/officeart/2005/8/layout/default#1"/>
    <dgm:cxn modelId="{6930D5F4-395C-4D1F-A349-8DF092197FF8}" srcId="{D09F86CF-3B6F-4345-BFD0-4FD63E578005}" destId="{9297D22A-BEAD-4EBD-99A8-63ED5F23D14C}" srcOrd="0" destOrd="0" parTransId="{5BA72A17-3693-46F2-B8DF-D16ECC74AC44}" sibTransId="{65870139-4C6D-4DDD-A484-CBB1A519FCB8}"/>
    <dgm:cxn modelId="{E4E9A691-77DA-4AF2-B753-8D1001E16002}" type="presParOf" srcId="{2DA8267A-560F-4D9F-95B7-4660B5E6269D}" destId="{1D5C259B-8FCE-43A4-BD46-021DEB4536B5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0F5E0-CDBA-40C0-BA13-31DE083A990D}">
      <dsp:nvSpPr>
        <dsp:cNvPr id="0" name=""/>
        <dsp:cNvSpPr/>
      </dsp:nvSpPr>
      <dsp:spPr>
        <a:xfrm>
          <a:off x="0" y="0"/>
          <a:ext cx="1801077" cy="18010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DA219-4B63-4327-A52C-31E9A84FFD02}">
      <dsp:nvSpPr>
        <dsp:cNvPr id="0" name=""/>
        <dsp:cNvSpPr/>
      </dsp:nvSpPr>
      <dsp:spPr>
        <a:xfrm>
          <a:off x="187700" y="1703192"/>
          <a:ext cx="1801077" cy="1801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1800" b="1" kern="1200" dirty="0">
              <a:latin typeface="Open Sans"/>
              <a:cs typeface="Arial" panose="020B0604020202020204" pitchFamily="34" charset="0"/>
            </a:rPr>
            <a:t>Rápido desarrollo tecnológico</a:t>
          </a:r>
          <a:endParaRPr lang="es-NI" sz="1800" b="1" kern="1200" dirty="0">
            <a:latin typeface="Open Sans"/>
          </a:endParaRPr>
        </a:p>
      </dsp:txBody>
      <dsp:txXfrm>
        <a:off x="240452" y="1755944"/>
        <a:ext cx="1695573" cy="1695573"/>
      </dsp:txXfrm>
    </dsp:sp>
    <dsp:sp modelId="{22D2B2D3-8DD0-4503-9192-19276A4255B5}">
      <dsp:nvSpPr>
        <dsp:cNvPr id="0" name=""/>
        <dsp:cNvSpPr/>
      </dsp:nvSpPr>
      <dsp:spPr>
        <a:xfrm>
          <a:off x="2180516" y="684151"/>
          <a:ext cx="379438" cy="4327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NI" sz="1300" kern="1200" dirty="0"/>
        </a:p>
      </dsp:txBody>
      <dsp:txXfrm>
        <a:off x="2180516" y="770706"/>
        <a:ext cx="265607" cy="259663"/>
      </dsp:txXfrm>
    </dsp:sp>
    <dsp:sp modelId="{EDEE34F0-A894-4CCA-A8E5-A951CB6A2A42}">
      <dsp:nvSpPr>
        <dsp:cNvPr id="0" name=""/>
        <dsp:cNvSpPr/>
      </dsp:nvSpPr>
      <dsp:spPr>
        <a:xfrm>
          <a:off x="2885189" y="0"/>
          <a:ext cx="1801077" cy="18010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A346B-E7F3-4983-99C8-0D5BFD6AD80F}">
      <dsp:nvSpPr>
        <dsp:cNvPr id="0" name=""/>
        <dsp:cNvSpPr/>
      </dsp:nvSpPr>
      <dsp:spPr>
        <a:xfrm>
          <a:off x="2960151" y="1705606"/>
          <a:ext cx="1801077" cy="1801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1800" b="1" kern="1200" dirty="0">
              <a:latin typeface="Open Sans"/>
              <a:cs typeface="Arial" panose="020B0604020202020204" pitchFamily="34" charset="0"/>
            </a:rPr>
            <a:t>Al fenómeno de la Explosión  de la  información</a:t>
          </a:r>
          <a:endParaRPr lang="es-NI" sz="1800" b="1" kern="1200" dirty="0">
            <a:latin typeface="Open Sans"/>
          </a:endParaRPr>
        </a:p>
      </dsp:txBody>
      <dsp:txXfrm>
        <a:off x="3012903" y="1758358"/>
        <a:ext cx="1695573" cy="1695573"/>
      </dsp:txXfrm>
    </dsp:sp>
    <dsp:sp modelId="{D4AFEC18-1254-487E-B226-D06FDEDA6318}">
      <dsp:nvSpPr>
        <dsp:cNvPr id="0" name=""/>
        <dsp:cNvSpPr/>
      </dsp:nvSpPr>
      <dsp:spPr>
        <a:xfrm>
          <a:off x="5009573" y="684151"/>
          <a:ext cx="323307" cy="4327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NI" sz="1300" kern="1200" dirty="0"/>
        </a:p>
      </dsp:txBody>
      <dsp:txXfrm>
        <a:off x="5009573" y="770706"/>
        <a:ext cx="226315" cy="259663"/>
      </dsp:txXfrm>
    </dsp:sp>
    <dsp:sp modelId="{35BD9ED5-CE7C-4CE8-AFDF-05DD2A5C77A5}">
      <dsp:nvSpPr>
        <dsp:cNvPr id="0" name=""/>
        <dsp:cNvSpPr/>
      </dsp:nvSpPr>
      <dsp:spPr>
        <a:xfrm>
          <a:off x="5610001" y="0"/>
          <a:ext cx="1801077" cy="18010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D60BE-862F-4FE6-BD7B-65C6E7B8B891}">
      <dsp:nvSpPr>
        <dsp:cNvPr id="0" name=""/>
        <dsp:cNvSpPr/>
      </dsp:nvSpPr>
      <dsp:spPr>
        <a:xfrm>
          <a:off x="5504774" y="1744725"/>
          <a:ext cx="2352405" cy="1801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1600" b="1" kern="1200" dirty="0">
              <a:latin typeface="Open Sans"/>
              <a:cs typeface="Arial" panose="020B0604020202020204" pitchFamily="34" charset="0"/>
            </a:rPr>
            <a:t>De forma ética y correcta en la construcción de conocimiento, respetando los derechos de autor. </a:t>
          </a:r>
          <a:endParaRPr lang="es-NI" sz="1600" b="1" kern="1200" dirty="0">
            <a:latin typeface="Open Sans"/>
          </a:endParaRPr>
        </a:p>
      </dsp:txBody>
      <dsp:txXfrm>
        <a:off x="5557526" y="1797477"/>
        <a:ext cx="2246901" cy="16955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59A08-1C2B-4A7C-B62C-D099F6448B32}">
      <dsp:nvSpPr>
        <dsp:cNvPr id="0" name=""/>
        <dsp:cNvSpPr/>
      </dsp:nvSpPr>
      <dsp:spPr>
        <a:xfrm>
          <a:off x="10212" y="708075"/>
          <a:ext cx="3052504" cy="372023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b="1" i="0" kern="1200" baseline="0" dirty="0">
              <a:latin typeface="Arial Narrow" panose="020B0606020202030204" pitchFamily="34" charset="0"/>
            </a:rPr>
            <a:t>Referencias bibliográficas </a:t>
          </a:r>
          <a:r>
            <a:rPr lang="es-CL" sz="2800" i="0" kern="1200" baseline="0" dirty="0">
              <a:latin typeface="Arial Narrow" panose="020B0606020202030204" pitchFamily="34" charset="0"/>
            </a:rPr>
            <a:t>son un c</a:t>
          </a:r>
          <a:r>
            <a:rPr lang="es-CL" sz="2800" b="0" i="0" kern="1200" baseline="0" dirty="0">
              <a:latin typeface="Arial Narrow" panose="020B0606020202030204" pitchFamily="34" charset="0"/>
            </a:rPr>
            <a:t>onjunto de elementos detallados de cada fuente, que fue consultada en nuestro trabajo investigativo.</a:t>
          </a:r>
          <a:endParaRPr lang="es-NI" sz="2800" kern="1200" dirty="0">
            <a:latin typeface="Arial Narrow" panose="020B0606020202030204" pitchFamily="34" charset="0"/>
          </a:endParaRPr>
        </a:p>
      </dsp:txBody>
      <dsp:txXfrm>
        <a:off x="99617" y="797480"/>
        <a:ext cx="2873694" cy="3541429"/>
      </dsp:txXfrm>
    </dsp:sp>
    <dsp:sp modelId="{2BC5C361-0D22-4BF5-9ACB-A1B0845CA9B3}">
      <dsp:nvSpPr>
        <dsp:cNvPr id="0" name=""/>
        <dsp:cNvSpPr/>
      </dsp:nvSpPr>
      <dsp:spPr>
        <a:xfrm>
          <a:off x="3367967" y="2189685"/>
          <a:ext cx="647130" cy="7570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NI" sz="3200" kern="1200"/>
        </a:p>
      </dsp:txBody>
      <dsp:txXfrm>
        <a:off x="3367967" y="2341089"/>
        <a:ext cx="452991" cy="454212"/>
      </dsp:txXfrm>
    </dsp:sp>
    <dsp:sp modelId="{D64275F9-5B24-4F6C-9106-40556EC22F7D}">
      <dsp:nvSpPr>
        <dsp:cNvPr id="0" name=""/>
        <dsp:cNvSpPr/>
      </dsp:nvSpPr>
      <dsp:spPr>
        <a:xfrm>
          <a:off x="4283718" y="708075"/>
          <a:ext cx="3052504" cy="372023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b="1" i="0" kern="1200" baseline="0" dirty="0">
              <a:latin typeface="Arial Narrow" panose="020B0606020202030204" pitchFamily="34" charset="0"/>
            </a:rPr>
            <a:t>Una lista de referencias </a:t>
          </a:r>
          <a:r>
            <a:rPr lang="es-CL" sz="2800" b="0" i="0" kern="1200" baseline="0" dirty="0">
              <a:latin typeface="Arial Narrow" panose="020B0606020202030204" pitchFamily="34" charset="0"/>
            </a:rPr>
            <a:t>incluye sólo las fuentes que sustentan la investigación y que se utilizaron para la preparación del trabajo.</a:t>
          </a:r>
          <a:endParaRPr lang="es-NI" sz="2800" kern="1200" dirty="0">
            <a:latin typeface="Arial Narrow" panose="020B0606020202030204" pitchFamily="34" charset="0"/>
          </a:endParaRPr>
        </a:p>
      </dsp:txBody>
      <dsp:txXfrm>
        <a:off x="4373123" y="797480"/>
        <a:ext cx="2873694" cy="3541429"/>
      </dsp:txXfrm>
    </dsp:sp>
    <dsp:sp modelId="{8B3E5005-86BC-446C-A4D7-3A8EC80B182D}">
      <dsp:nvSpPr>
        <dsp:cNvPr id="0" name=""/>
        <dsp:cNvSpPr/>
      </dsp:nvSpPr>
      <dsp:spPr>
        <a:xfrm>
          <a:off x="7641472" y="2189685"/>
          <a:ext cx="647130" cy="7570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NI" sz="3200" kern="1200"/>
        </a:p>
      </dsp:txBody>
      <dsp:txXfrm>
        <a:off x="7641472" y="2341089"/>
        <a:ext cx="452991" cy="454212"/>
      </dsp:txXfrm>
    </dsp:sp>
    <dsp:sp modelId="{9F4753F3-6945-408D-B56C-2DCA4467D56D}">
      <dsp:nvSpPr>
        <dsp:cNvPr id="0" name=""/>
        <dsp:cNvSpPr/>
      </dsp:nvSpPr>
      <dsp:spPr>
        <a:xfrm>
          <a:off x="8557224" y="708075"/>
          <a:ext cx="3052504" cy="372023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b="1" i="0" kern="1200" baseline="0" dirty="0">
              <a:latin typeface="Arial Narrow" panose="020B0606020202030204" pitchFamily="34" charset="0"/>
            </a:rPr>
            <a:t>La lista de referencias </a:t>
          </a:r>
          <a:r>
            <a:rPr lang="es-CL" sz="2800" b="0" i="0" kern="1200" baseline="0" dirty="0">
              <a:latin typeface="Arial Narrow" panose="020B0606020202030204" pitchFamily="34" charset="0"/>
            </a:rPr>
            <a:t>debe ir al final de nuestro trabajo </a:t>
          </a:r>
          <a:r>
            <a:rPr lang="es-ES" sz="2800" b="0" i="0" kern="1200" baseline="0" dirty="0">
              <a:latin typeface="Arial Narrow" panose="020B0606020202030204" pitchFamily="34" charset="0"/>
            </a:rPr>
            <a:t>para identificar cada una de las fuentes consultadas por el investigador</a:t>
          </a:r>
          <a:r>
            <a:rPr lang="es-ES" sz="2800" b="0" i="0" kern="1200" baseline="0" dirty="0"/>
            <a:t>.</a:t>
          </a:r>
          <a:endParaRPr lang="es-NI" sz="2800" kern="1200" dirty="0"/>
        </a:p>
      </dsp:txBody>
      <dsp:txXfrm>
        <a:off x="8646629" y="797480"/>
        <a:ext cx="2873694" cy="3541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B38CE-1F59-4C32-95A9-48AF77619542}">
      <dsp:nvSpPr>
        <dsp:cNvPr id="0" name=""/>
        <dsp:cNvSpPr/>
      </dsp:nvSpPr>
      <dsp:spPr>
        <a:xfrm>
          <a:off x="542550" y="250788"/>
          <a:ext cx="4552717" cy="22880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2300" kern="1200" dirty="0">
              <a:latin typeface="Arial Narrow" panose="020B0606020202030204" pitchFamily="34" charset="0"/>
            </a:rPr>
            <a:t>Se listan hasta un máximo de </a:t>
          </a:r>
          <a:r>
            <a:rPr lang="es-NI" sz="2300" b="1" kern="1200" dirty="0">
              <a:latin typeface="Arial Narrow" panose="020B0606020202030204" pitchFamily="34" charset="0"/>
            </a:rPr>
            <a:t>veinte autores</a:t>
          </a:r>
          <a:r>
            <a:rPr lang="es-NI" sz="2300" kern="1200" dirty="0">
              <a:latin typeface="Arial Narrow" panose="020B0606020202030204" pitchFamily="34" charset="0"/>
            </a:rPr>
            <a:t> separados por coma y antes de el último se escribe “y” o el ampersand (&amp;) si la fuente es en idioma inglés </a:t>
          </a:r>
        </a:p>
      </dsp:txBody>
      <dsp:txXfrm>
        <a:off x="542550" y="250788"/>
        <a:ext cx="4552717" cy="2288027"/>
      </dsp:txXfrm>
    </dsp:sp>
    <dsp:sp modelId="{C0750530-79B5-4C25-AE9E-ABD61244503C}">
      <dsp:nvSpPr>
        <dsp:cNvPr id="0" name=""/>
        <dsp:cNvSpPr/>
      </dsp:nvSpPr>
      <dsp:spPr>
        <a:xfrm>
          <a:off x="5466423" y="210107"/>
          <a:ext cx="5421519" cy="22880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>
              <a:latin typeface="Arial Narrow" panose="020B0606020202030204" pitchFamily="34" charset="0"/>
            </a:rPr>
            <a:t>Castiblanco, R., Moreno, H., Rojas, S., Zamora, F., Rivera, A., Bedoya, M. A., Aróstegui, J., Rodríguez, D., Salinas, G., Martínez, W., Camargo, D., Sánchez, A., Ramírez, Y., Arias, M., Castro, K. Y., Carrillo, H., Valdez-López, J., Hermosa, F., Daza, C. </a:t>
          </a:r>
          <a:r>
            <a:rPr lang="es-ES" sz="2300" b="1" kern="1200" dirty="0">
              <a:solidFill>
                <a:srgbClr val="FF0000"/>
              </a:solidFill>
              <a:latin typeface="Arial Narrow" panose="020B0606020202030204" pitchFamily="34" charset="0"/>
            </a:rPr>
            <a:t>y</a:t>
          </a:r>
          <a:r>
            <a:rPr lang="es-ES" sz="2300" kern="1200" dirty="0">
              <a:latin typeface="Arial Narrow" panose="020B0606020202030204" pitchFamily="34" charset="0"/>
            </a:rPr>
            <a:t> Hernández, T. (2020). </a:t>
          </a:r>
        </a:p>
      </dsp:txBody>
      <dsp:txXfrm>
        <a:off x="5466423" y="210107"/>
        <a:ext cx="5421519" cy="2288027"/>
      </dsp:txXfrm>
    </dsp:sp>
    <dsp:sp modelId="{BAEB4102-7887-4EB9-BE39-43B9FBAE9ACA}">
      <dsp:nvSpPr>
        <dsp:cNvPr id="0" name=""/>
        <dsp:cNvSpPr/>
      </dsp:nvSpPr>
      <dsp:spPr>
        <a:xfrm>
          <a:off x="5451322" y="2564045"/>
          <a:ext cx="5421519" cy="22880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>
              <a:latin typeface="Arial Narrow" panose="020B0606020202030204" pitchFamily="34" charset="0"/>
            </a:rPr>
            <a:t>Castiblanco, R., Moreno, H., Rojas, S., Zamora, F., Rivera, A., Bedoya, M. A., Aróstegui, J., Rodríguez, D., Salinas, G., Martínez, W., Camargo, D., Sánchez, A., Ramírez, Y., Arias, M., Castro, K. Y., Carrillo, H., Valdez-López, J., Hermosa, F., Daza, </a:t>
          </a:r>
          <a:r>
            <a:rPr lang="es-ES" sz="2300" kern="1200">
              <a:latin typeface="Arial Narrow" panose="020B0606020202030204" pitchFamily="34" charset="0"/>
            </a:rPr>
            <a:t>C., </a:t>
          </a:r>
          <a:r>
            <a:rPr lang="es-ES" sz="2300" b="1" kern="1200">
              <a:solidFill>
                <a:srgbClr val="FF0000"/>
              </a:solidFill>
              <a:latin typeface="Arial Narrow" panose="020B0606020202030204" pitchFamily="34" charset="0"/>
            </a:rPr>
            <a:t>...</a:t>
          </a:r>
          <a:r>
            <a:rPr lang="es-ES" sz="2300" kern="1200">
              <a:latin typeface="Arial Narrow" panose="020B0606020202030204" pitchFamily="34" charset="0"/>
            </a:rPr>
            <a:t> </a:t>
          </a:r>
          <a:r>
            <a:rPr lang="es-ES" sz="2300" kern="1200" dirty="0">
              <a:latin typeface="Arial Narrow" panose="020B0606020202030204" pitchFamily="34" charset="0"/>
            </a:rPr>
            <a:t>Hernández, T. (2020). </a:t>
          </a:r>
        </a:p>
      </dsp:txBody>
      <dsp:txXfrm>
        <a:off x="5451322" y="2564045"/>
        <a:ext cx="5421519" cy="22880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CC2DE-3997-43F7-BDA8-0858E1A0590D}">
      <dsp:nvSpPr>
        <dsp:cNvPr id="0" name=""/>
        <dsp:cNvSpPr/>
      </dsp:nvSpPr>
      <dsp:spPr>
        <a:xfrm>
          <a:off x="0" y="0"/>
          <a:ext cx="11338561" cy="1168142"/>
        </a:xfrm>
        <a:prstGeom prst="roundRect">
          <a:avLst/>
        </a:prstGeom>
        <a:solidFill>
          <a:schemeClr val="lt1"/>
        </a:solidFill>
        <a:ln w="571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2600" b="1" kern="1200" spc="-5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/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rPr>
            <a:t>Obra sin Autor 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NI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Desplace el titulo hacia la posición del autor, antes de la fecha de publicación</a:t>
          </a:r>
        </a:p>
      </dsp:txBody>
      <dsp:txXfrm>
        <a:off x="57024" y="57024"/>
        <a:ext cx="11224513" cy="1054094"/>
      </dsp:txXfrm>
    </dsp:sp>
    <dsp:sp modelId="{1B17B589-EA57-42DD-9933-1362FEA40AAF}">
      <dsp:nvSpPr>
        <dsp:cNvPr id="0" name=""/>
        <dsp:cNvSpPr/>
      </dsp:nvSpPr>
      <dsp:spPr>
        <a:xfrm>
          <a:off x="0" y="1486485"/>
          <a:ext cx="11338561" cy="878810"/>
        </a:xfrm>
        <a:prstGeom prst="rect">
          <a:avLst/>
        </a:prstGeom>
        <a:noFill/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152400" prstMaterial="metal">
          <a:bevelT w="88900" h="889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999" tIns="35560" rIns="199136" bIns="3556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0" lang="es-NI" sz="2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Ejemplo:</a:t>
          </a: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0" lang="es-NI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Diagnóstico de la situación educativa en Nicaragua.  (2010). </a:t>
          </a:r>
        </a:p>
      </dsp:txBody>
      <dsp:txXfrm>
        <a:off x="0" y="1486485"/>
        <a:ext cx="11338561" cy="878810"/>
      </dsp:txXfrm>
    </dsp:sp>
    <dsp:sp modelId="{B6D91475-F620-443D-AFA8-CB484D3DEE8A}">
      <dsp:nvSpPr>
        <dsp:cNvPr id="0" name=""/>
        <dsp:cNvSpPr/>
      </dsp:nvSpPr>
      <dsp:spPr>
        <a:xfrm>
          <a:off x="0" y="2423094"/>
          <a:ext cx="11338561" cy="1493044"/>
        </a:xfrm>
        <a:prstGeom prst="roundRect">
          <a:avLst/>
        </a:prstGeom>
        <a:solidFill>
          <a:schemeClr val="lt1"/>
        </a:solidFill>
        <a:ln w="381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2600" b="1" kern="1200" spc="-50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srgbClr val="5B9BD5"/>
              </a:solidFill>
              <a:latin typeface="Aharoni" panose="02010803020104030203" pitchFamily="2" charset="-79"/>
              <a:ea typeface="+mn-ea"/>
              <a:cs typeface="Aharoni" panose="02010803020104030203" pitchFamily="2" charset="-79"/>
            </a:rPr>
            <a:t>Información Adicional de la publicación </a:t>
          </a:r>
        </a:p>
        <a:p>
          <a:pPr marL="0"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NI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Encierre entre paréntesis después del titulo la información adicional (Edición, Número de informe, Volumen) </a:t>
          </a:r>
          <a:r>
            <a:rPr kumimoji="0" lang="es-NI" sz="2800" b="0" i="0" u="none" strike="noStrike" kern="120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No separe la información del titulo con punto</a:t>
          </a:r>
          <a:r>
            <a:rPr kumimoji="0" lang="es-NI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.</a:t>
          </a:r>
        </a:p>
      </dsp:txBody>
      <dsp:txXfrm>
        <a:off x="72884" y="2495978"/>
        <a:ext cx="11192793" cy="1347276"/>
      </dsp:txXfrm>
    </dsp:sp>
    <dsp:sp modelId="{9AE2BA19-5179-4D20-8215-316BB8408782}">
      <dsp:nvSpPr>
        <dsp:cNvPr id="0" name=""/>
        <dsp:cNvSpPr/>
      </dsp:nvSpPr>
      <dsp:spPr>
        <a:xfrm>
          <a:off x="0" y="4075799"/>
          <a:ext cx="11338561" cy="1246684"/>
        </a:xfrm>
        <a:prstGeom prst="rect">
          <a:avLst/>
        </a:prstGeom>
        <a:noFill/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152400" prstMaterial="metal">
          <a:bevelT w="88900" h="889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999" tIns="35560" rIns="199136" bIns="3556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0" lang="es-NI" sz="2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Ejemplo:</a:t>
          </a: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0" lang="es-NI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Morris, D. y Brandon, J. (1994). Reingeniería: Como aplicarla con éxito </a:t>
          </a:r>
          <a:r>
            <a:rPr kumimoji="0" lang="es-NI" sz="2800" b="0" i="0" u="none" strike="noStrike" kern="120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(2ª ed., vol. 4).</a:t>
          </a:r>
        </a:p>
      </dsp:txBody>
      <dsp:txXfrm>
        <a:off x="0" y="4075799"/>
        <a:ext cx="11338561" cy="12466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6CC7D-5274-4099-B9B1-5B2E43A0C92D}">
      <dsp:nvSpPr>
        <dsp:cNvPr id="0" name=""/>
        <dsp:cNvSpPr/>
      </dsp:nvSpPr>
      <dsp:spPr>
        <a:xfrm>
          <a:off x="149480" y="706996"/>
          <a:ext cx="11223006" cy="2082190"/>
        </a:xfrm>
        <a:prstGeom prst="roundRect">
          <a:avLst/>
        </a:prstGeom>
        <a:noFill/>
        <a:ln w="57150" cap="flat" cmpd="sng" algn="ctr">
          <a:noFill/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NI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24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.-Las referencia con el mismo autor se ordenan por el año de publicación colocando la más antigua de primer lugar.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24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Ejemplo: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24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       Alemán Zeledón, F. </a:t>
          </a:r>
          <a:r>
            <a:rPr lang="es-NI" sz="2400" kern="1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(2002)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24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       Alemán Zeledón, F. </a:t>
          </a:r>
          <a:r>
            <a:rPr lang="es-NI" sz="2400" kern="1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(2010)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NI" sz="240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251124" y="808640"/>
        <a:ext cx="11019718" cy="1878902"/>
      </dsp:txXfrm>
    </dsp:sp>
    <dsp:sp modelId="{0EFF8FF3-9B29-4BD3-B40F-4EF9A679CF2F}">
      <dsp:nvSpPr>
        <dsp:cNvPr id="0" name=""/>
        <dsp:cNvSpPr/>
      </dsp:nvSpPr>
      <dsp:spPr>
        <a:xfrm>
          <a:off x="0" y="2938489"/>
          <a:ext cx="11503106" cy="2349780"/>
        </a:xfrm>
        <a:prstGeom prst="roundRect">
          <a:avLst/>
        </a:prstGeom>
        <a:noFill/>
        <a:ln w="571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24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.-Las entradas de un solo autor, preceden a las de autor múltiple, aunque ambas entradas comiencen con el mismo apellido 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24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     Ejemplo: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2400" kern="1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          Alemán</a:t>
          </a:r>
          <a:r>
            <a:rPr lang="es-NI" sz="24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 Zeledón, F. (2010)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2400" kern="1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         Alemán</a:t>
          </a:r>
          <a:r>
            <a:rPr lang="es-NI" sz="24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 Zeledón, F. y Jiménez, E. (2002)</a:t>
          </a:r>
        </a:p>
      </dsp:txBody>
      <dsp:txXfrm>
        <a:off x="114707" y="3053196"/>
        <a:ext cx="11273692" cy="21203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C259B-8FCE-43A4-BD46-021DEB4536B5}">
      <dsp:nvSpPr>
        <dsp:cNvPr id="0" name=""/>
        <dsp:cNvSpPr/>
      </dsp:nvSpPr>
      <dsp:spPr>
        <a:xfrm>
          <a:off x="0" y="0"/>
          <a:ext cx="11546502" cy="4182946"/>
        </a:xfrm>
        <a:prstGeom prst="rect">
          <a:avLst/>
        </a:prstGeom>
        <a:solidFill>
          <a:schemeClr val="lt1"/>
        </a:solidFill>
        <a:ln w="571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NI" sz="28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Las referencias con el mismo primer autor y segundo o tercer autores diferentes, se ordenan alfabéticamente por el apellido del segundo autor,  si este tiene el mismo apellido se tomará el del tercero, y así sucesivamente.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NI" sz="2800" kern="1200" dirty="0">
            <a:ln>
              <a:solidFill>
                <a:schemeClr val="tx1"/>
              </a:solidFill>
            </a:ln>
            <a:solidFill>
              <a:schemeClr val="tx1"/>
            </a:solidFill>
            <a:latin typeface="Open Sans" panose="020B0606030504020204"/>
            <a:ea typeface="Calibri"/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NI" sz="3200" b="1" kern="1200" dirty="0">
              <a:ln>
                <a:solidFill>
                  <a:srgbClr val="4472C4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latin typeface="Open Sans" panose="020B0606030504020204"/>
              <a:ea typeface="+mn-ea"/>
              <a:cs typeface="Arial" panose="020B0604020202020204" pitchFamily="34" charset="0"/>
            </a:rPr>
            <a:t>Ejemplo: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NI" sz="28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            Alemán Zeledón, F. y Jiménez, E. </a:t>
          </a:r>
          <a:r>
            <a:rPr lang="es-NI" sz="2800" kern="1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(2010)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NI" sz="28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            Alemán Zeledón, F., Salazar Centeno, D. y Jiménez, E. </a:t>
          </a:r>
          <a:r>
            <a:rPr lang="es-NI" sz="2800" kern="1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Open Sans" panose="020B0606030504020204"/>
              <a:ea typeface="Calibri"/>
              <a:cs typeface="Arial" panose="020B0604020202020204" pitchFamily="34" charset="0"/>
            </a:rPr>
            <a:t>(2002)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NI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1546502" cy="4182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1B1E7-36F1-48F7-998D-EBD0019D645A}" type="datetimeFigureOut">
              <a:rPr lang="es-NI" smtClean="0"/>
              <a:t>25/1/2022</a:t>
            </a:fld>
            <a:endParaRPr lang="es-NI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NI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29416-226C-410B-A480-C27963936F0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13653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4590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imagen de diapositiva 1">
            <a:extLst>
              <a:ext uri="{FF2B5EF4-FFF2-40B4-BE49-F238E27FC236}">
                <a16:creationId xmlns:a16="http://schemas.microsoft.com/office/drawing/2014/main" id="{13C3C4FA-CD0F-4D11-8FED-B8122F54A4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Marcador de notas 2">
            <a:extLst>
              <a:ext uri="{FF2B5EF4-FFF2-40B4-BE49-F238E27FC236}">
                <a16:creationId xmlns:a16="http://schemas.microsoft.com/office/drawing/2014/main" id="{F3F8C0DF-CAD1-4E92-8F5E-9EAB05F0A0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NI" altLang="es-NI">
              <a:latin typeface="Arial" panose="020B0604020202020204" pitchFamily="34" charset="0"/>
            </a:endParaRPr>
          </a:p>
        </p:txBody>
      </p:sp>
      <p:sp>
        <p:nvSpPr>
          <p:cNvPr id="16388" name="Marcador de número de diapositiva 3">
            <a:extLst>
              <a:ext uri="{FF2B5EF4-FFF2-40B4-BE49-F238E27FC236}">
                <a16:creationId xmlns:a16="http://schemas.microsoft.com/office/drawing/2014/main" id="{92C49496-ECBF-4913-BFF6-810AB6C6E8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7C473B-EABE-4C0C-A214-DBB2F811155F}" type="slidenum">
              <a:rPr kumimoji="0" lang="es-NI" altLang="es-N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NI" altLang="es-N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723C0-8417-4FB3-B096-D7E0EA9F7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C1DCA-74E5-4B16-A910-91346F51C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BA153-4876-48E9-91B5-DA1E4E61D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556D8-8359-4D57-942C-E06D0614312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402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B4D3F-6391-4E06-AE48-957D016B8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26961-893D-498C-8D30-CD2080A8E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EB555-1908-4DB7-93DC-8F4051AB8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B1FD5-B3F7-4C96-9DD1-000A27B249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070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71BB5-A6A9-4736-B4A5-B214EE1B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9FFE6-156F-4188-9B27-1C6B28D94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2F67A-CAB0-4FC1-91E7-EC21F6475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9E1C5-2805-48F0-AB16-ECFB468216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6085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0"/>
            <a:ext cx="853439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>
              <a:defRPr/>
            </a:pPr>
            <a:endParaRPr lang="es-NI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>
              <a:defRPr/>
            </a:pPr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>
                <a:defRPr/>
              </a:pPr>
              <a:t>1/25/2022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>
              <a:defRPr/>
            </a:pPr>
            <a:fld id="{B6F15528-21DE-4FAA-801E-634DDDAF4B2B}" type="slidenum">
              <a:rPr lang="es-NI" sz="1200" smtClean="0">
                <a:solidFill>
                  <a:prstClr val="black">
                    <a:tint val="75000"/>
                  </a:prstClr>
                </a:solidFill>
              </a:rPr>
              <a:pPr defTabSz="609630">
                <a:defRPr/>
              </a:pPr>
              <a:t>‹Nº›</a:t>
            </a:fld>
            <a:endParaRPr lang="es-NI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431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7099" y="777181"/>
            <a:ext cx="10837801" cy="738664"/>
          </a:xfrm>
        </p:spPr>
        <p:txBody>
          <a:bodyPr lIns="0" tIns="0" rIns="0" bIns="0"/>
          <a:lstStyle>
            <a:lvl1pPr>
              <a:defRPr sz="4800" b="0" i="0">
                <a:solidFill>
                  <a:srgbClr val="F7F5EF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0643" y="3138257"/>
            <a:ext cx="9810713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25295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>
              <a:defRPr/>
            </a:pPr>
            <a:endParaRPr lang="es-NI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>
              <a:defRPr/>
            </a:pPr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>
                <a:defRPr/>
              </a:pPr>
              <a:t>1/25/2022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>
              <a:defRPr/>
            </a:pPr>
            <a:fld id="{B6F15528-21DE-4FAA-801E-634DDDAF4B2B}" type="slidenum">
              <a:rPr lang="es-NI" sz="1200" smtClean="0">
                <a:solidFill>
                  <a:prstClr val="black">
                    <a:tint val="75000"/>
                  </a:prstClr>
                </a:solidFill>
              </a:rPr>
              <a:pPr defTabSz="609630">
                <a:defRPr/>
              </a:pPr>
              <a:t>‹Nº›</a:t>
            </a:fld>
            <a:endParaRPr lang="es-NI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952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8" y="0"/>
                </a:lnTo>
                <a:lnTo>
                  <a:pt x="18287998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7DABE9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7228767" y="690215"/>
            <a:ext cx="3867128" cy="52292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6059311"/>
            <a:ext cx="6070600" cy="798830"/>
          </a:xfrm>
          <a:custGeom>
            <a:avLst/>
            <a:gdLst/>
            <a:ahLst/>
            <a:cxnLst/>
            <a:rect l="l" t="t" r="r" b="b"/>
            <a:pathLst>
              <a:path w="9105900" h="1198245">
                <a:moveTo>
                  <a:pt x="0" y="1198033"/>
                </a:moveTo>
                <a:lnTo>
                  <a:pt x="0" y="0"/>
                </a:lnTo>
                <a:lnTo>
                  <a:pt x="748684" y="19002"/>
                </a:lnTo>
                <a:lnTo>
                  <a:pt x="1647707" y="44682"/>
                </a:lnTo>
                <a:lnTo>
                  <a:pt x="2511245" y="72024"/>
                </a:lnTo>
                <a:lnTo>
                  <a:pt x="3328229" y="100453"/>
                </a:lnTo>
                <a:lnTo>
                  <a:pt x="4087592" y="129390"/>
                </a:lnTo>
                <a:lnTo>
                  <a:pt x="4778264" y="158259"/>
                </a:lnTo>
                <a:lnTo>
                  <a:pt x="5389179" y="186481"/>
                </a:lnTo>
                <a:lnTo>
                  <a:pt x="5909266" y="213480"/>
                </a:lnTo>
                <a:lnTo>
                  <a:pt x="6327458" y="238679"/>
                </a:lnTo>
                <a:lnTo>
                  <a:pt x="6632686" y="261500"/>
                </a:lnTo>
                <a:lnTo>
                  <a:pt x="7134246" y="328468"/>
                </a:lnTo>
                <a:lnTo>
                  <a:pt x="7603945" y="439319"/>
                </a:lnTo>
                <a:lnTo>
                  <a:pt x="8042394" y="590407"/>
                </a:lnTo>
                <a:lnTo>
                  <a:pt x="8450205" y="778086"/>
                </a:lnTo>
                <a:lnTo>
                  <a:pt x="8827989" y="998710"/>
                </a:lnTo>
                <a:lnTo>
                  <a:pt x="9105825" y="1198033"/>
                </a:lnTo>
                <a:lnTo>
                  <a:pt x="0" y="1198033"/>
                </a:lnTo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88659" y="3677810"/>
            <a:ext cx="3571796" cy="27232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7099" y="777181"/>
            <a:ext cx="10837801" cy="738664"/>
          </a:xfrm>
        </p:spPr>
        <p:txBody>
          <a:bodyPr lIns="0" tIns="0" rIns="0" bIns="0"/>
          <a:lstStyle>
            <a:lvl1pPr>
              <a:defRPr sz="4800" b="0" i="0">
                <a:solidFill>
                  <a:srgbClr val="F7F5EF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>
              <a:defRPr/>
            </a:pPr>
            <a:endParaRPr lang="es-NI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>
              <a:defRPr/>
            </a:pPr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>
                <a:defRPr/>
              </a:pPr>
              <a:t>1/25/2022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>
              <a:defRPr/>
            </a:pPr>
            <a:fld id="{B6F15528-21DE-4FAA-801E-634DDDAF4B2B}" type="slidenum">
              <a:rPr lang="es-NI" sz="1200" smtClean="0">
                <a:solidFill>
                  <a:prstClr val="black">
                    <a:tint val="75000"/>
                  </a:prstClr>
                </a:solidFill>
              </a:rPr>
              <a:pPr defTabSz="609630">
                <a:defRPr/>
              </a:pPr>
              <a:t>‹Nº›</a:t>
            </a:fld>
            <a:endParaRPr lang="es-NI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03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7099" y="777181"/>
            <a:ext cx="10837801" cy="738664"/>
          </a:xfrm>
        </p:spPr>
        <p:txBody>
          <a:bodyPr lIns="0" tIns="0" rIns="0" bIns="0"/>
          <a:lstStyle>
            <a:lvl1pPr>
              <a:defRPr sz="4800" b="0" i="0">
                <a:solidFill>
                  <a:srgbClr val="F7F5EF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>
              <a:defRPr/>
            </a:pPr>
            <a:endParaRPr lang="es-NI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>
              <a:defRPr/>
            </a:pPr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>
                <a:defRPr/>
              </a:pPr>
              <a:t>1/25/2022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>
              <a:defRPr/>
            </a:pPr>
            <a:fld id="{B6F15528-21DE-4FAA-801E-634DDDAF4B2B}" type="slidenum">
              <a:rPr lang="es-NI" sz="1200" smtClean="0">
                <a:solidFill>
                  <a:prstClr val="black">
                    <a:tint val="75000"/>
                  </a:prstClr>
                </a:solidFill>
              </a:rPr>
              <a:pPr defTabSz="609630">
                <a:defRPr/>
              </a:pPr>
              <a:t>‹Nº›</a:t>
            </a:fld>
            <a:endParaRPr lang="es-NI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87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8" y="0"/>
                </a:lnTo>
                <a:lnTo>
                  <a:pt x="18287998" y="10286998"/>
                </a:lnTo>
                <a:lnTo>
                  <a:pt x="0" y="10286998"/>
                </a:lnTo>
                <a:lnTo>
                  <a:pt x="0" y="0"/>
                </a:lnTo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157274" y="1849559"/>
            <a:ext cx="1178559" cy="712047"/>
          </a:xfrm>
          <a:custGeom>
            <a:avLst/>
            <a:gdLst/>
            <a:ahLst/>
            <a:cxnLst/>
            <a:rect l="l" t="t" r="r" b="b"/>
            <a:pathLst>
              <a:path w="1767839" h="1068070">
                <a:moveTo>
                  <a:pt x="1582662" y="1067658"/>
                </a:moveTo>
                <a:lnTo>
                  <a:pt x="228795" y="1060267"/>
                </a:lnTo>
                <a:lnTo>
                  <a:pt x="0" y="0"/>
                </a:lnTo>
                <a:lnTo>
                  <a:pt x="1767563" y="0"/>
                </a:lnTo>
                <a:lnTo>
                  <a:pt x="1582662" y="1067658"/>
                </a:lnTo>
                <a:close/>
              </a:path>
            </a:pathLst>
          </a:custGeom>
          <a:solidFill>
            <a:srgbClr val="6B200E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2059161" y="784941"/>
            <a:ext cx="485563" cy="1791970"/>
          </a:xfrm>
          <a:custGeom>
            <a:avLst/>
            <a:gdLst/>
            <a:ahLst/>
            <a:cxnLst/>
            <a:rect l="l" t="t" r="r" b="b"/>
            <a:pathLst>
              <a:path w="728345" h="2687954">
                <a:moveTo>
                  <a:pt x="218132" y="2687718"/>
                </a:moveTo>
                <a:lnTo>
                  <a:pt x="173909" y="2687453"/>
                </a:lnTo>
                <a:lnTo>
                  <a:pt x="132771" y="2684611"/>
                </a:lnTo>
                <a:lnTo>
                  <a:pt x="63547" y="2674457"/>
                </a:lnTo>
                <a:lnTo>
                  <a:pt x="17013" y="2663650"/>
                </a:lnTo>
                <a:lnTo>
                  <a:pt x="0" y="2658621"/>
                </a:lnTo>
                <a:lnTo>
                  <a:pt x="74157" y="2606091"/>
                </a:lnTo>
                <a:lnTo>
                  <a:pt x="138271" y="2541275"/>
                </a:lnTo>
                <a:lnTo>
                  <a:pt x="193015" y="2465794"/>
                </a:lnTo>
                <a:lnTo>
                  <a:pt x="239065" y="2381266"/>
                </a:lnTo>
                <a:lnTo>
                  <a:pt x="277095" y="2289312"/>
                </a:lnTo>
                <a:lnTo>
                  <a:pt x="307780" y="2191552"/>
                </a:lnTo>
                <a:lnTo>
                  <a:pt x="331796" y="2089605"/>
                </a:lnTo>
                <a:lnTo>
                  <a:pt x="349817" y="1985091"/>
                </a:lnTo>
                <a:lnTo>
                  <a:pt x="362517" y="1879630"/>
                </a:lnTo>
                <a:lnTo>
                  <a:pt x="370573" y="1774842"/>
                </a:lnTo>
                <a:lnTo>
                  <a:pt x="374658" y="1672345"/>
                </a:lnTo>
                <a:lnTo>
                  <a:pt x="375448" y="1573761"/>
                </a:lnTo>
                <a:lnTo>
                  <a:pt x="373617" y="1480709"/>
                </a:lnTo>
                <a:lnTo>
                  <a:pt x="369841" y="1394809"/>
                </a:lnTo>
                <a:lnTo>
                  <a:pt x="364794" y="1317680"/>
                </a:lnTo>
                <a:lnTo>
                  <a:pt x="359151" y="1250943"/>
                </a:lnTo>
                <a:lnTo>
                  <a:pt x="353587" y="1196216"/>
                </a:lnTo>
                <a:lnTo>
                  <a:pt x="348778" y="1155120"/>
                </a:lnTo>
                <a:lnTo>
                  <a:pt x="56583" y="0"/>
                </a:lnTo>
                <a:lnTo>
                  <a:pt x="184628" y="29962"/>
                </a:lnTo>
                <a:lnTo>
                  <a:pt x="295876" y="86728"/>
                </a:lnTo>
                <a:lnTo>
                  <a:pt x="391434" y="167233"/>
                </a:lnTo>
                <a:lnTo>
                  <a:pt x="472409" y="268412"/>
                </a:lnTo>
                <a:lnTo>
                  <a:pt x="539906" y="387201"/>
                </a:lnTo>
                <a:lnTo>
                  <a:pt x="595031" y="520535"/>
                </a:lnTo>
                <a:lnTo>
                  <a:pt x="638892" y="665350"/>
                </a:lnTo>
                <a:lnTo>
                  <a:pt x="672593" y="818581"/>
                </a:lnTo>
                <a:lnTo>
                  <a:pt x="697242" y="977165"/>
                </a:lnTo>
                <a:lnTo>
                  <a:pt x="713944" y="1138036"/>
                </a:lnTo>
                <a:lnTo>
                  <a:pt x="723805" y="1298130"/>
                </a:lnTo>
                <a:lnTo>
                  <a:pt x="727932" y="1454382"/>
                </a:lnTo>
                <a:lnTo>
                  <a:pt x="727430" y="1603729"/>
                </a:lnTo>
                <a:lnTo>
                  <a:pt x="723407" y="1743105"/>
                </a:lnTo>
                <a:lnTo>
                  <a:pt x="716968" y="1869446"/>
                </a:lnTo>
                <a:lnTo>
                  <a:pt x="709218" y="1979688"/>
                </a:lnTo>
                <a:lnTo>
                  <a:pt x="701266" y="2070766"/>
                </a:lnTo>
                <a:lnTo>
                  <a:pt x="694216" y="2139616"/>
                </a:lnTo>
                <a:lnTo>
                  <a:pt x="689175" y="2183174"/>
                </a:lnTo>
                <a:lnTo>
                  <a:pt x="671089" y="2291539"/>
                </a:lnTo>
                <a:lnTo>
                  <a:pt x="647942" y="2372504"/>
                </a:lnTo>
                <a:lnTo>
                  <a:pt x="618654" y="2442072"/>
                </a:lnTo>
                <a:lnTo>
                  <a:pt x="584069" y="2501044"/>
                </a:lnTo>
                <a:lnTo>
                  <a:pt x="545033" y="2550224"/>
                </a:lnTo>
                <a:lnTo>
                  <a:pt x="502391" y="2590414"/>
                </a:lnTo>
                <a:lnTo>
                  <a:pt x="456988" y="2622417"/>
                </a:lnTo>
                <a:lnTo>
                  <a:pt x="409668" y="2647036"/>
                </a:lnTo>
                <a:lnTo>
                  <a:pt x="361278" y="2665073"/>
                </a:lnTo>
                <a:lnTo>
                  <a:pt x="312662" y="2677330"/>
                </a:lnTo>
                <a:lnTo>
                  <a:pt x="264665" y="2684611"/>
                </a:lnTo>
                <a:lnTo>
                  <a:pt x="218132" y="2687718"/>
                </a:lnTo>
                <a:close/>
              </a:path>
            </a:pathLst>
          </a:custGeom>
          <a:solidFill>
            <a:srgbClr val="A33318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2290108" y="1770186"/>
            <a:ext cx="153247" cy="234103"/>
          </a:xfrm>
          <a:custGeom>
            <a:avLst/>
            <a:gdLst/>
            <a:ahLst/>
            <a:cxnLst/>
            <a:rect l="l" t="t" r="r" b="b"/>
            <a:pathLst>
              <a:path w="229870" h="351155">
                <a:moveTo>
                  <a:pt x="95665" y="350912"/>
                </a:moveTo>
                <a:lnTo>
                  <a:pt x="54870" y="340327"/>
                </a:lnTo>
                <a:lnTo>
                  <a:pt x="25004" y="308170"/>
                </a:lnTo>
                <a:lnTo>
                  <a:pt x="6119" y="260826"/>
                </a:lnTo>
                <a:lnTo>
                  <a:pt x="235" y="218078"/>
                </a:lnTo>
                <a:lnTo>
                  <a:pt x="0" y="202827"/>
                </a:lnTo>
                <a:lnTo>
                  <a:pt x="674" y="187193"/>
                </a:lnTo>
                <a:lnTo>
                  <a:pt x="9553" y="134300"/>
                </a:lnTo>
                <a:lnTo>
                  <a:pt x="24896" y="91560"/>
                </a:lnTo>
                <a:lnTo>
                  <a:pt x="45965" y="55335"/>
                </a:lnTo>
                <a:lnTo>
                  <a:pt x="71609" y="27056"/>
                </a:lnTo>
                <a:lnTo>
                  <a:pt x="110929" y="4181"/>
                </a:lnTo>
                <a:lnTo>
                  <a:pt x="142773" y="0"/>
                </a:lnTo>
                <a:lnTo>
                  <a:pt x="153608" y="1360"/>
                </a:lnTo>
                <a:lnTo>
                  <a:pt x="187922" y="21536"/>
                </a:lnTo>
                <a:lnTo>
                  <a:pt x="212958" y="59045"/>
                </a:lnTo>
                <a:lnTo>
                  <a:pt x="224622" y="96431"/>
                </a:lnTo>
                <a:lnTo>
                  <a:pt x="229390" y="140094"/>
                </a:lnTo>
                <a:lnTo>
                  <a:pt x="229323" y="155786"/>
                </a:lnTo>
                <a:lnTo>
                  <a:pt x="223781" y="205505"/>
                </a:lnTo>
                <a:lnTo>
                  <a:pt x="210268" y="249159"/>
                </a:lnTo>
                <a:lnTo>
                  <a:pt x="190768" y="286804"/>
                </a:lnTo>
                <a:lnTo>
                  <a:pt x="166304" y="317039"/>
                </a:lnTo>
                <a:lnTo>
                  <a:pt x="127733" y="343408"/>
                </a:lnTo>
                <a:lnTo>
                  <a:pt x="95665" y="350912"/>
                </a:lnTo>
                <a:close/>
              </a:path>
            </a:pathLst>
          </a:custGeom>
          <a:solidFill>
            <a:srgbClr val="FAB58C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2353748" y="1794439"/>
            <a:ext cx="78317" cy="138007"/>
          </a:xfrm>
          <a:custGeom>
            <a:avLst/>
            <a:gdLst/>
            <a:ahLst/>
            <a:cxnLst/>
            <a:rect l="l" t="t" r="r" b="b"/>
            <a:pathLst>
              <a:path w="117475" h="207010">
                <a:moveTo>
                  <a:pt x="474" y="92231"/>
                </a:moveTo>
                <a:lnTo>
                  <a:pt x="318" y="90286"/>
                </a:lnTo>
                <a:lnTo>
                  <a:pt x="86" y="88081"/>
                </a:lnTo>
                <a:lnTo>
                  <a:pt x="0" y="79524"/>
                </a:lnTo>
                <a:lnTo>
                  <a:pt x="12304" y="30725"/>
                </a:lnTo>
                <a:lnTo>
                  <a:pt x="39659" y="3416"/>
                </a:lnTo>
                <a:lnTo>
                  <a:pt x="53907" y="172"/>
                </a:lnTo>
                <a:lnTo>
                  <a:pt x="56195" y="0"/>
                </a:lnTo>
                <a:lnTo>
                  <a:pt x="60899" y="86"/>
                </a:lnTo>
                <a:lnTo>
                  <a:pt x="63921" y="605"/>
                </a:lnTo>
                <a:lnTo>
                  <a:pt x="66942" y="1080"/>
                </a:lnTo>
                <a:lnTo>
                  <a:pt x="70006" y="1599"/>
                </a:lnTo>
                <a:lnTo>
                  <a:pt x="74150" y="2982"/>
                </a:lnTo>
                <a:lnTo>
                  <a:pt x="75056" y="3111"/>
                </a:lnTo>
                <a:lnTo>
                  <a:pt x="78379" y="4624"/>
                </a:lnTo>
                <a:lnTo>
                  <a:pt x="84854" y="8038"/>
                </a:lnTo>
                <a:lnTo>
                  <a:pt x="87098" y="10070"/>
                </a:lnTo>
                <a:lnTo>
                  <a:pt x="95055" y="17763"/>
                </a:lnTo>
                <a:lnTo>
                  <a:pt x="53174" y="17763"/>
                </a:lnTo>
                <a:lnTo>
                  <a:pt x="45664" y="18109"/>
                </a:lnTo>
                <a:lnTo>
                  <a:pt x="18127" y="45424"/>
                </a:lnTo>
                <a:lnTo>
                  <a:pt x="2762" y="84365"/>
                </a:lnTo>
                <a:lnTo>
                  <a:pt x="1467" y="90286"/>
                </a:lnTo>
                <a:lnTo>
                  <a:pt x="906" y="90977"/>
                </a:lnTo>
                <a:lnTo>
                  <a:pt x="604" y="91669"/>
                </a:lnTo>
                <a:lnTo>
                  <a:pt x="474" y="92231"/>
                </a:lnTo>
                <a:close/>
              </a:path>
              <a:path w="117475" h="207010">
                <a:moveTo>
                  <a:pt x="55116" y="17936"/>
                </a:moveTo>
                <a:lnTo>
                  <a:pt x="53174" y="17763"/>
                </a:lnTo>
                <a:lnTo>
                  <a:pt x="95055" y="17763"/>
                </a:lnTo>
                <a:lnTo>
                  <a:pt x="57015" y="17849"/>
                </a:lnTo>
                <a:lnTo>
                  <a:pt x="55116" y="17936"/>
                </a:lnTo>
                <a:close/>
              </a:path>
              <a:path w="117475" h="207010">
                <a:moveTo>
                  <a:pt x="72855" y="206460"/>
                </a:moveTo>
                <a:lnTo>
                  <a:pt x="74409" y="201231"/>
                </a:lnTo>
                <a:lnTo>
                  <a:pt x="77344" y="192371"/>
                </a:lnTo>
                <a:lnTo>
                  <a:pt x="78725" y="187876"/>
                </a:lnTo>
                <a:lnTo>
                  <a:pt x="80883" y="182733"/>
                </a:lnTo>
                <a:lnTo>
                  <a:pt x="82523" y="176423"/>
                </a:lnTo>
                <a:lnTo>
                  <a:pt x="84249" y="170199"/>
                </a:lnTo>
                <a:lnTo>
                  <a:pt x="86148" y="163197"/>
                </a:lnTo>
                <a:lnTo>
                  <a:pt x="88479" y="155677"/>
                </a:lnTo>
                <a:lnTo>
                  <a:pt x="90421" y="148070"/>
                </a:lnTo>
                <a:lnTo>
                  <a:pt x="91846" y="139859"/>
                </a:lnTo>
                <a:lnTo>
                  <a:pt x="94004" y="131388"/>
                </a:lnTo>
                <a:lnTo>
                  <a:pt x="96073" y="119339"/>
                </a:lnTo>
                <a:lnTo>
                  <a:pt x="97732" y="106386"/>
                </a:lnTo>
                <a:lnTo>
                  <a:pt x="98695" y="94431"/>
                </a:lnTo>
                <a:lnTo>
                  <a:pt x="98775" y="92231"/>
                </a:lnTo>
                <a:lnTo>
                  <a:pt x="98205" y="80736"/>
                </a:lnTo>
                <a:lnTo>
                  <a:pt x="86267" y="39481"/>
                </a:lnTo>
                <a:lnTo>
                  <a:pt x="72208" y="23295"/>
                </a:lnTo>
                <a:lnTo>
                  <a:pt x="70869" y="22258"/>
                </a:lnTo>
                <a:lnTo>
                  <a:pt x="69661" y="21350"/>
                </a:lnTo>
                <a:lnTo>
                  <a:pt x="65561" y="19924"/>
                </a:lnTo>
                <a:lnTo>
                  <a:pt x="64913" y="19535"/>
                </a:lnTo>
                <a:lnTo>
                  <a:pt x="58957" y="18109"/>
                </a:lnTo>
                <a:lnTo>
                  <a:pt x="57015" y="17849"/>
                </a:lnTo>
                <a:lnTo>
                  <a:pt x="95144" y="17849"/>
                </a:lnTo>
                <a:lnTo>
                  <a:pt x="113998" y="57401"/>
                </a:lnTo>
                <a:lnTo>
                  <a:pt x="117232" y="94431"/>
                </a:lnTo>
                <a:lnTo>
                  <a:pt x="115787" y="105585"/>
                </a:lnTo>
                <a:lnTo>
                  <a:pt x="105145" y="144436"/>
                </a:lnTo>
                <a:lnTo>
                  <a:pt x="90022" y="178573"/>
                </a:lnTo>
                <a:lnTo>
                  <a:pt x="86839" y="185369"/>
                </a:lnTo>
                <a:lnTo>
                  <a:pt x="83300" y="190037"/>
                </a:lnTo>
                <a:lnTo>
                  <a:pt x="80926" y="194056"/>
                </a:lnTo>
                <a:lnTo>
                  <a:pt x="75876" y="202052"/>
                </a:lnTo>
                <a:lnTo>
                  <a:pt x="72855" y="206460"/>
                </a:lnTo>
                <a:close/>
              </a:path>
            </a:pathLst>
          </a:custGeom>
          <a:solidFill>
            <a:srgbClr val="CD9573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2342094" y="1850280"/>
            <a:ext cx="52917" cy="99483"/>
          </a:xfrm>
          <a:custGeom>
            <a:avLst/>
            <a:gdLst/>
            <a:ahLst/>
            <a:cxnLst/>
            <a:rect l="l" t="t" r="r" b="b"/>
            <a:pathLst>
              <a:path w="79375" h="149225">
                <a:moveTo>
                  <a:pt x="39621" y="148848"/>
                </a:moveTo>
                <a:lnTo>
                  <a:pt x="32025" y="148848"/>
                </a:lnTo>
                <a:lnTo>
                  <a:pt x="18680" y="146191"/>
                </a:lnTo>
                <a:lnTo>
                  <a:pt x="7335" y="138887"/>
                </a:lnTo>
                <a:lnTo>
                  <a:pt x="561" y="125726"/>
                </a:lnTo>
                <a:lnTo>
                  <a:pt x="129" y="122700"/>
                </a:lnTo>
                <a:lnTo>
                  <a:pt x="15608" y="86347"/>
                </a:lnTo>
                <a:lnTo>
                  <a:pt x="26210" y="71899"/>
                </a:lnTo>
                <a:lnTo>
                  <a:pt x="30320" y="65701"/>
                </a:lnTo>
                <a:lnTo>
                  <a:pt x="34414" y="57591"/>
                </a:lnTo>
                <a:lnTo>
                  <a:pt x="37260" y="48097"/>
                </a:lnTo>
                <a:lnTo>
                  <a:pt x="37623" y="37744"/>
                </a:lnTo>
                <a:lnTo>
                  <a:pt x="34271" y="27059"/>
                </a:lnTo>
                <a:lnTo>
                  <a:pt x="25968" y="16567"/>
                </a:lnTo>
                <a:lnTo>
                  <a:pt x="18170" y="10631"/>
                </a:lnTo>
                <a:lnTo>
                  <a:pt x="18386" y="9162"/>
                </a:lnTo>
                <a:lnTo>
                  <a:pt x="18947" y="6526"/>
                </a:lnTo>
                <a:lnTo>
                  <a:pt x="24363" y="2968"/>
                </a:lnTo>
                <a:lnTo>
                  <a:pt x="37203" y="0"/>
                </a:lnTo>
                <a:lnTo>
                  <a:pt x="44019" y="83"/>
                </a:lnTo>
                <a:lnTo>
                  <a:pt x="79093" y="25075"/>
                </a:lnTo>
                <a:lnTo>
                  <a:pt x="78455" y="37342"/>
                </a:lnTo>
                <a:lnTo>
                  <a:pt x="72648" y="52817"/>
                </a:lnTo>
                <a:lnTo>
                  <a:pt x="66520" y="64984"/>
                </a:lnTo>
                <a:lnTo>
                  <a:pt x="61727" y="76542"/>
                </a:lnTo>
                <a:lnTo>
                  <a:pt x="59106" y="91085"/>
                </a:lnTo>
                <a:lnTo>
                  <a:pt x="58232" y="104544"/>
                </a:lnTo>
                <a:lnTo>
                  <a:pt x="57845" y="116768"/>
                </a:lnTo>
                <a:lnTo>
                  <a:pt x="57210" y="122700"/>
                </a:lnTo>
                <a:lnTo>
                  <a:pt x="129" y="122700"/>
                </a:lnTo>
                <a:lnTo>
                  <a:pt x="0" y="122744"/>
                </a:lnTo>
                <a:lnTo>
                  <a:pt x="57205" y="122744"/>
                </a:lnTo>
                <a:lnTo>
                  <a:pt x="56684" y="127612"/>
                </a:lnTo>
                <a:lnTo>
                  <a:pt x="53488" y="136926"/>
                </a:lnTo>
                <a:lnTo>
                  <a:pt x="46872" y="146169"/>
                </a:lnTo>
                <a:lnTo>
                  <a:pt x="39621" y="148848"/>
                </a:lnTo>
                <a:close/>
              </a:path>
              <a:path w="79375" h="149225">
                <a:moveTo>
                  <a:pt x="18170" y="10631"/>
                </a:moveTo>
                <a:lnTo>
                  <a:pt x="17695" y="9767"/>
                </a:lnTo>
                <a:lnTo>
                  <a:pt x="17954" y="8470"/>
                </a:lnTo>
                <a:lnTo>
                  <a:pt x="18084" y="9897"/>
                </a:lnTo>
                <a:lnTo>
                  <a:pt x="18170" y="10631"/>
                </a:lnTo>
                <a:close/>
              </a:path>
            </a:pathLst>
          </a:custGeom>
          <a:solidFill>
            <a:srgbClr val="CD9573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2354064" y="1854631"/>
            <a:ext cx="847" cy="2963"/>
          </a:xfrm>
          <a:custGeom>
            <a:avLst/>
            <a:gdLst/>
            <a:ahLst/>
            <a:cxnLst/>
            <a:rect l="l" t="t" r="r" b="b"/>
            <a:pathLst>
              <a:path w="1270" h="4444">
                <a:moveTo>
                  <a:pt x="215" y="4105"/>
                </a:moveTo>
                <a:lnTo>
                  <a:pt x="0" y="1944"/>
                </a:lnTo>
                <a:lnTo>
                  <a:pt x="129" y="1383"/>
                </a:lnTo>
                <a:lnTo>
                  <a:pt x="431" y="691"/>
                </a:lnTo>
                <a:lnTo>
                  <a:pt x="992" y="0"/>
                </a:lnTo>
                <a:lnTo>
                  <a:pt x="431" y="2636"/>
                </a:lnTo>
                <a:lnTo>
                  <a:pt x="215" y="4105"/>
                </a:lnTo>
                <a:close/>
              </a:path>
            </a:pathLst>
          </a:custGeom>
          <a:solidFill>
            <a:srgbClr val="AB7C5E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2334223" y="1932109"/>
            <a:ext cx="27940" cy="45297"/>
          </a:xfrm>
          <a:custGeom>
            <a:avLst/>
            <a:gdLst/>
            <a:ahLst/>
            <a:cxnLst/>
            <a:rect l="l" t="t" r="r" b="b"/>
            <a:pathLst>
              <a:path w="41910" h="67944">
                <a:moveTo>
                  <a:pt x="41415" y="67379"/>
                </a:moveTo>
                <a:lnTo>
                  <a:pt x="39257" y="67077"/>
                </a:lnTo>
                <a:lnTo>
                  <a:pt x="28812" y="45813"/>
                </a:lnTo>
                <a:lnTo>
                  <a:pt x="30884" y="49227"/>
                </a:lnTo>
                <a:lnTo>
                  <a:pt x="32999" y="52555"/>
                </a:lnTo>
                <a:lnTo>
                  <a:pt x="34855" y="55667"/>
                </a:lnTo>
                <a:lnTo>
                  <a:pt x="36710" y="58951"/>
                </a:lnTo>
                <a:lnTo>
                  <a:pt x="38653" y="61631"/>
                </a:lnTo>
                <a:lnTo>
                  <a:pt x="39732" y="63878"/>
                </a:lnTo>
                <a:lnTo>
                  <a:pt x="40681" y="65694"/>
                </a:lnTo>
                <a:lnTo>
                  <a:pt x="41302" y="67077"/>
                </a:lnTo>
                <a:lnTo>
                  <a:pt x="41415" y="67379"/>
                </a:lnTo>
                <a:close/>
              </a:path>
              <a:path w="41910" h="67944">
                <a:moveTo>
                  <a:pt x="4728" y="43911"/>
                </a:moveTo>
                <a:lnTo>
                  <a:pt x="4512" y="43565"/>
                </a:lnTo>
                <a:lnTo>
                  <a:pt x="1923" y="38119"/>
                </a:lnTo>
                <a:lnTo>
                  <a:pt x="240" y="32112"/>
                </a:lnTo>
                <a:lnTo>
                  <a:pt x="196" y="26407"/>
                </a:lnTo>
                <a:lnTo>
                  <a:pt x="8" y="22258"/>
                </a:lnTo>
                <a:lnTo>
                  <a:pt x="0" y="20442"/>
                </a:lnTo>
                <a:lnTo>
                  <a:pt x="1189" y="15472"/>
                </a:lnTo>
                <a:lnTo>
                  <a:pt x="3002" y="11410"/>
                </a:lnTo>
                <a:lnTo>
                  <a:pt x="6153" y="3846"/>
                </a:lnTo>
                <a:lnTo>
                  <a:pt x="11807" y="0"/>
                </a:lnTo>
                <a:lnTo>
                  <a:pt x="11936" y="2074"/>
                </a:lnTo>
                <a:lnTo>
                  <a:pt x="12109" y="3846"/>
                </a:lnTo>
                <a:lnTo>
                  <a:pt x="12540" y="5575"/>
                </a:lnTo>
                <a:lnTo>
                  <a:pt x="13188" y="7217"/>
                </a:lnTo>
                <a:lnTo>
                  <a:pt x="13490" y="8903"/>
                </a:lnTo>
                <a:lnTo>
                  <a:pt x="14353" y="12793"/>
                </a:lnTo>
                <a:lnTo>
                  <a:pt x="15173" y="15861"/>
                </a:lnTo>
                <a:lnTo>
                  <a:pt x="16080" y="19059"/>
                </a:lnTo>
                <a:lnTo>
                  <a:pt x="16565" y="20442"/>
                </a:lnTo>
                <a:lnTo>
                  <a:pt x="16339" y="20442"/>
                </a:lnTo>
                <a:lnTo>
                  <a:pt x="4728" y="43911"/>
                </a:lnTo>
                <a:close/>
              </a:path>
              <a:path w="41910" h="67944">
                <a:moveTo>
                  <a:pt x="17202" y="22258"/>
                </a:moveTo>
                <a:lnTo>
                  <a:pt x="16339" y="20442"/>
                </a:lnTo>
                <a:lnTo>
                  <a:pt x="16565" y="20442"/>
                </a:lnTo>
                <a:lnTo>
                  <a:pt x="17202" y="22258"/>
                </a:lnTo>
                <a:close/>
              </a:path>
            </a:pathLst>
          </a:custGeom>
          <a:solidFill>
            <a:srgbClr val="CD9573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2342094" y="1932080"/>
            <a:ext cx="1270" cy="5080"/>
          </a:xfrm>
          <a:custGeom>
            <a:avLst/>
            <a:gdLst/>
            <a:ahLst/>
            <a:cxnLst/>
            <a:rect l="l" t="t" r="r" b="b"/>
            <a:pathLst>
              <a:path w="1904" h="7619">
                <a:moveTo>
                  <a:pt x="1381" y="7260"/>
                </a:moveTo>
                <a:lnTo>
                  <a:pt x="733" y="5618"/>
                </a:lnTo>
                <a:lnTo>
                  <a:pt x="302" y="3889"/>
                </a:lnTo>
                <a:lnTo>
                  <a:pt x="129" y="2117"/>
                </a:lnTo>
                <a:lnTo>
                  <a:pt x="0" y="43"/>
                </a:lnTo>
                <a:lnTo>
                  <a:pt x="129" y="0"/>
                </a:lnTo>
                <a:lnTo>
                  <a:pt x="561" y="3025"/>
                </a:lnTo>
                <a:lnTo>
                  <a:pt x="1381" y="7260"/>
                </a:lnTo>
                <a:close/>
              </a:path>
            </a:pathLst>
          </a:custGeom>
          <a:solidFill>
            <a:srgbClr val="AB7C5E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091351" y="1770186"/>
            <a:ext cx="153247" cy="234103"/>
          </a:xfrm>
          <a:custGeom>
            <a:avLst/>
            <a:gdLst/>
            <a:ahLst/>
            <a:cxnLst/>
            <a:rect l="l" t="t" r="r" b="b"/>
            <a:pathLst>
              <a:path w="229869" h="351155">
                <a:moveTo>
                  <a:pt x="133713" y="350912"/>
                </a:moveTo>
                <a:lnTo>
                  <a:pt x="91478" y="338465"/>
                </a:lnTo>
                <a:lnTo>
                  <a:pt x="54443" y="307870"/>
                </a:lnTo>
                <a:lnTo>
                  <a:pt x="31529" y="275009"/>
                </a:lnTo>
                <a:lnTo>
                  <a:pt x="13911" y="235206"/>
                </a:lnTo>
                <a:lnTo>
                  <a:pt x="2846" y="188546"/>
                </a:lnTo>
                <a:lnTo>
                  <a:pt x="0" y="140094"/>
                </a:lnTo>
                <a:lnTo>
                  <a:pt x="778" y="124934"/>
                </a:lnTo>
                <a:lnTo>
                  <a:pt x="7924" y="83198"/>
                </a:lnTo>
                <a:lnTo>
                  <a:pt x="27681" y="38345"/>
                </a:lnTo>
                <a:lnTo>
                  <a:pt x="57568" y="9061"/>
                </a:lnTo>
                <a:lnTo>
                  <a:pt x="86620" y="0"/>
                </a:lnTo>
                <a:lnTo>
                  <a:pt x="97379" y="51"/>
                </a:lnTo>
                <a:lnTo>
                  <a:pt x="138728" y="13323"/>
                </a:lnTo>
                <a:lnTo>
                  <a:pt x="175341" y="44955"/>
                </a:lnTo>
                <a:lnTo>
                  <a:pt x="198056" y="78689"/>
                </a:lnTo>
                <a:lnTo>
                  <a:pt x="215429" y="119416"/>
                </a:lnTo>
                <a:lnTo>
                  <a:pt x="227102" y="171248"/>
                </a:lnTo>
                <a:lnTo>
                  <a:pt x="229388" y="202827"/>
                </a:lnTo>
                <a:lnTo>
                  <a:pt x="229153" y="218078"/>
                </a:lnTo>
                <a:lnTo>
                  <a:pt x="223269" y="260826"/>
                </a:lnTo>
                <a:lnTo>
                  <a:pt x="210204" y="297581"/>
                </a:lnTo>
                <a:lnTo>
                  <a:pt x="182916" y="333959"/>
                </a:lnTo>
                <a:lnTo>
                  <a:pt x="144802" y="350799"/>
                </a:lnTo>
                <a:lnTo>
                  <a:pt x="133713" y="350912"/>
                </a:lnTo>
                <a:close/>
              </a:path>
            </a:pathLst>
          </a:custGeom>
          <a:solidFill>
            <a:srgbClr val="FAB58C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1200290" y="951424"/>
            <a:ext cx="1159087" cy="1487593"/>
          </a:xfrm>
          <a:custGeom>
            <a:avLst/>
            <a:gdLst/>
            <a:ahLst/>
            <a:cxnLst/>
            <a:rect l="l" t="t" r="r" b="b"/>
            <a:pathLst>
              <a:path w="1738629" h="2231390">
                <a:moveTo>
                  <a:pt x="869301" y="2231048"/>
                </a:moveTo>
                <a:lnTo>
                  <a:pt x="794035" y="2227350"/>
                </a:lnTo>
                <a:lnTo>
                  <a:pt x="721170" y="2216449"/>
                </a:lnTo>
                <a:lnTo>
                  <a:pt x="650863" y="2198630"/>
                </a:lnTo>
                <a:lnTo>
                  <a:pt x="583274" y="2174181"/>
                </a:lnTo>
                <a:lnTo>
                  <a:pt x="518558" y="2143389"/>
                </a:lnTo>
                <a:lnTo>
                  <a:pt x="456875" y="2106542"/>
                </a:lnTo>
                <a:lnTo>
                  <a:pt x="398381" y="2063925"/>
                </a:lnTo>
                <a:lnTo>
                  <a:pt x="343234" y="2015827"/>
                </a:lnTo>
                <a:lnTo>
                  <a:pt x="291593" y="1962534"/>
                </a:lnTo>
                <a:lnTo>
                  <a:pt x="243615" y="1904333"/>
                </a:lnTo>
                <a:lnTo>
                  <a:pt x="199458" y="1841512"/>
                </a:lnTo>
                <a:lnTo>
                  <a:pt x="159279" y="1774357"/>
                </a:lnTo>
                <a:lnTo>
                  <a:pt x="123236" y="1703155"/>
                </a:lnTo>
                <a:lnTo>
                  <a:pt x="91487" y="1628193"/>
                </a:lnTo>
                <a:lnTo>
                  <a:pt x="64190" y="1549759"/>
                </a:lnTo>
                <a:lnTo>
                  <a:pt x="41502" y="1468139"/>
                </a:lnTo>
                <a:lnTo>
                  <a:pt x="23581" y="1383621"/>
                </a:lnTo>
                <a:lnTo>
                  <a:pt x="10585" y="1296491"/>
                </a:lnTo>
                <a:lnTo>
                  <a:pt x="2672" y="1207037"/>
                </a:lnTo>
                <a:lnTo>
                  <a:pt x="0" y="1115545"/>
                </a:lnTo>
                <a:lnTo>
                  <a:pt x="2672" y="1024053"/>
                </a:lnTo>
                <a:lnTo>
                  <a:pt x="10585" y="934598"/>
                </a:lnTo>
                <a:lnTo>
                  <a:pt x="23581" y="847467"/>
                </a:lnTo>
                <a:lnTo>
                  <a:pt x="41502" y="762947"/>
                </a:lnTo>
                <a:lnTo>
                  <a:pt x="64190" y="681325"/>
                </a:lnTo>
                <a:lnTo>
                  <a:pt x="91487" y="602888"/>
                </a:lnTo>
                <a:lnTo>
                  <a:pt x="123236" y="527924"/>
                </a:lnTo>
                <a:lnTo>
                  <a:pt x="159279" y="456719"/>
                </a:lnTo>
                <a:lnTo>
                  <a:pt x="199458" y="389560"/>
                </a:lnTo>
                <a:lnTo>
                  <a:pt x="243615" y="326736"/>
                </a:lnTo>
                <a:lnTo>
                  <a:pt x="291593" y="268532"/>
                </a:lnTo>
                <a:lnTo>
                  <a:pt x="343234" y="215235"/>
                </a:lnTo>
                <a:lnTo>
                  <a:pt x="398381" y="167134"/>
                </a:lnTo>
                <a:lnTo>
                  <a:pt x="456875" y="124515"/>
                </a:lnTo>
                <a:lnTo>
                  <a:pt x="518558" y="87665"/>
                </a:lnTo>
                <a:lnTo>
                  <a:pt x="583274" y="56871"/>
                </a:lnTo>
                <a:lnTo>
                  <a:pt x="650863" y="32420"/>
                </a:lnTo>
                <a:lnTo>
                  <a:pt x="721170" y="14600"/>
                </a:lnTo>
                <a:lnTo>
                  <a:pt x="794035" y="3698"/>
                </a:lnTo>
                <a:lnTo>
                  <a:pt x="869301" y="0"/>
                </a:lnTo>
                <a:lnTo>
                  <a:pt x="944555" y="3698"/>
                </a:lnTo>
                <a:lnTo>
                  <a:pt x="1017409" y="14600"/>
                </a:lnTo>
                <a:lnTo>
                  <a:pt x="1087705" y="32420"/>
                </a:lnTo>
                <a:lnTo>
                  <a:pt x="1155286" y="56871"/>
                </a:lnTo>
                <a:lnTo>
                  <a:pt x="1219994" y="87665"/>
                </a:lnTo>
                <a:lnTo>
                  <a:pt x="1281670" y="124515"/>
                </a:lnTo>
                <a:lnTo>
                  <a:pt x="1340158" y="167134"/>
                </a:lnTo>
                <a:lnTo>
                  <a:pt x="1395299" y="215235"/>
                </a:lnTo>
                <a:lnTo>
                  <a:pt x="1446936" y="268532"/>
                </a:lnTo>
                <a:lnTo>
                  <a:pt x="1494911" y="326736"/>
                </a:lnTo>
                <a:lnTo>
                  <a:pt x="1539065" y="389560"/>
                </a:lnTo>
                <a:lnTo>
                  <a:pt x="1579242" y="456719"/>
                </a:lnTo>
                <a:lnTo>
                  <a:pt x="1615283" y="527924"/>
                </a:lnTo>
                <a:lnTo>
                  <a:pt x="1647031" y="602888"/>
                </a:lnTo>
                <a:lnTo>
                  <a:pt x="1674327" y="681325"/>
                </a:lnTo>
                <a:lnTo>
                  <a:pt x="1697014" y="762947"/>
                </a:lnTo>
                <a:lnTo>
                  <a:pt x="1714934" y="847467"/>
                </a:lnTo>
                <a:lnTo>
                  <a:pt x="1727930" y="934598"/>
                </a:lnTo>
                <a:lnTo>
                  <a:pt x="1735843" y="1024053"/>
                </a:lnTo>
                <a:lnTo>
                  <a:pt x="1738516" y="1115545"/>
                </a:lnTo>
                <a:lnTo>
                  <a:pt x="1735843" y="1207037"/>
                </a:lnTo>
                <a:lnTo>
                  <a:pt x="1727930" y="1296491"/>
                </a:lnTo>
                <a:lnTo>
                  <a:pt x="1714934" y="1383621"/>
                </a:lnTo>
                <a:lnTo>
                  <a:pt x="1697014" y="1468139"/>
                </a:lnTo>
                <a:lnTo>
                  <a:pt x="1674327" y="1549759"/>
                </a:lnTo>
                <a:lnTo>
                  <a:pt x="1647031" y="1628193"/>
                </a:lnTo>
                <a:lnTo>
                  <a:pt x="1615283" y="1703155"/>
                </a:lnTo>
                <a:lnTo>
                  <a:pt x="1579242" y="1774357"/>
                </a:lnTo>
                <a:lnTo>
                  <a:pt x="1539065" y="1841512"/>
                </a:lnTo>
                <a:lnTo>
                  <a:pt x="1494911" y="1904333"/>
                </a:lnTo>
                <a:lnTo>
                  <a:pt x="1446936" y="1962534"/>
                </a:lnTo>
                <a:lnTo>
                  <a:pt x="1395299" y="2015827"/>
                </a:lnTo>
                <a:lnTo>
                  <a:pt x="1340158" y="2063925"/>
                </a:lnTo>
                <a:lnTo>
                  <a:pt x="1281670" y="2106542"/>
                </a:lnTo>
                <a:lnTo>
                  <a:pt x="1219994" y="2143389"/>
                </a:lnTo>
                <a:lnTo>
                  <a:pt x="1155286" y="2174181"/>
                </a:lnTo>
                <a:lnTo>
                  <a:pt x="1087705" y="2198630"/>
                </a:lnTo>
                <a:lnTo>
                  <a:pt x="1017409" y="2216449"/>
                </a:lnTo>
                <a:lnTo>
                  <a:pt x="944555" y="2227350"/>
                </a:lnTo>
                <a:lnTo>
                  <a:pt x="869301" y="2231048"/>
                </a:lnTo>
                <a:close/>
              </a:path>
            </a:pathLst>
          </a:custGeom>
          <a:solidFill>
            <a:srgbClr val="FAB58C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1709874" y="2003883"/>
            <a:ext cx="135890" cy="32597"/>
          </a:xfrm>
          <a:custGeom>
            <a:avLst/>
            <a:gdLst/>
            <a:ahLst/>
            <a:cxnLst/>
            <a:rect l="l" t="t" r="r" b="b"/>
            <a:pathLst>
              <a:path w="203835" h="48894">
                <a:moveTo>
                  <a:pt x="96596" y="48319"/>
                </a:moveTo>
                <a:lnTo>
                  <a:pt x="58242" y="41603"/>
                </a:lnTo>
                <a:lnTo>
                  <a:pt x="17523" y="17999"/>
                </a:lnTo>
                <a:lnTo>
                  <a:pt x="0" y="545"/>
                </a:lnTo>
                <a:lnTo>
                  <a:pt x="203289" y="0"/>
                </a:lnTo>
                <a:lnTo>
                  <a:pt x="165280" y="28121"/>
                </a:lnTo>
                <a:lnTo>
                  <a:pt x="130331" y="43385"/>
                </a:lnTo>
                <a:lnTo>
                  <a:pt x="96596" y="48319"/>
                </a:lnTo>
                <a:close/>
              </a:path>
            </a:pathLst>
          </a:custGeom>
          <a:solidFill>
            <a:srgbClr val="CD9573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137677" y="758555"/>
            <a:ext cx="1317020" cy="1281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1641825" y="2142619"/>
            <a:ext cx="266700" cy="76623"/>
          </a:xfrm>
          <a:custGeom>
            <a:avLst/>
            <a:gdLst/>
            <a:ahLst/>
            <a:cxnLst/>
            <a:rect l="l" t="t" r="r" b="b"/>
            <a:pathLst>
              <a:path w="400050" h="114935">
                <a:moveTo>
                  <a:pt x="197252" y="114649"/>
                </a:moveTo>
                <a:lnTo>
                  <a:pt x="146015" y="110230"/>
                </a:lnTo>
                <a:lnTo>
                  <a:pt x="99836" y="98567"/>
                </a:lnTo>
                <a:lnTo>
                  <a:pt x="60430" y="80687"/>
                </a:lnTo>
                <a:lnTo>
                  <a:pt x="29512" y="57616"/>
                </a:lnTo>
                <a:lnTo>
                  <a:pt x="4455" y="20550"/>
                </a:lnTo>
                <a:lnTo>
                  <a:pt x="0" y="0"/>
                </a:lnTo>
                <a:lnTo>
                  <a:pt x="399987" y="3794"/>
                </a:lnTo>
                <a:lnTo>
                  <a:pt x="383789" y="42791"/>
                </a:lnTo>
                <a:lnTo>
                  <a:pt x="347976" y="75541"/>
                </a:lnTo>
                <a:lnTo>
                  <a:pt x="310501" y="94590"/>
                </a:lnTo>
                <a:lnTo>
                  <a:pt x="265687" y="107808"/>
                </a:lnTo>
                <a:lnTo>
                  <a:pt x="215115" y="114205"/>
                </a:lnTo>
                <a:lnTo>
                  <a:pt x="197252" y="1146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1641825" y="2117407"/>
            <a:ext cx="135890" cy="25400"/>
          </a:xfrm>
          <a:custGeom>
            <a:avLst/>
            <a:gdLst/>
            <a:ahLst/>
            <a:cxnLst/>
            <a:rect l="l" t="t" r="r" b="b"/>
            <a:pathLst>
              <a:path w="203835" h="38100">
                <a:moveTo>
                  <a:pt x="203503" y="37817"/>
                </a:moveTo>
                <a:lnTo>
                  <a:pt x="0" y="37817"/>
                </a:lnTo>
                <a:lnTo>
                  <a:pt x="132615" y="5064"/>
                </a:lnTo>
                <a:lnTo>
                  <a:pt x="153820" y="422"/>
                </a:lnTo>
                <a:lnTo>
                  <a:pt x="170666" y="0"/>
                </a:lnTo>
                <a:lnTo>
                  <a:pt x="183553" y="2520"/>
                </a:lnTo>
                <a:lnTo>
                  <a:pt x="192881" y="6704"/>
                </a:lnTo>
                <a:lnTo>
                  <a:pt x="199048" y="11275"/>
                </a:lnTo>
                <a:lnTo>
                  <a:pt x="202456" y="14955"/>
                </a:lnTo>
                <a:lnTo>
                  <a:pt x="203503" y="16466"/>
                </a:lnTo>
                <a:lnTo>
                  <a:pt x="203503" y="37817"/>
                </a:lnTo>
                <a:close/>
              </a:path>
            </a:pathLst>
          </a:custGeom>
          <a:solidFill>
            <a:srgbClr val="F5898E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1777580" y="2118259"/>
            <a:ext cx="135890" cy="24553"/>
          </a:xfrm>
          <a:custGeom>
            <a:avLst/>
            <a:gdLst/>
            <a:ahLst/>
            <a:cxnLst/>
            <a:rect l="l" t="t" r="r" b="b"/>
            <a:pathLst>
              <a:path w="203835" h="36830">
                <a:moveTo>
                  <a:pt x="203503" y="36538"/>
                </a:moveTo>
                <a:lnTo>
                  <a:pt x="0" y="36538"/>
                </a:lnTo>
                <a:lnTo>
                  <a:pt x="0" y="15188"/>
                </a:lnTo>
                <a:lnTo>
                  <a:pt x="35917" y="0"/>
                </a:lnTo>
                <a:lnTo>
                  <a:pt x="54391" y="864"/>
                </a:lnTo>
                <a:lnTo>
                  <a:pt x="203503" y="36538"/>
                </a:lnTo>
                <a:close/>
              </a:path>
            </a:pathLst>
          </a:custGeom>
          <a:solidFill>
            <a:srgbClr val="F5898E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1641825" y="2142618"/>
            <a:ext cx="267123" cy="110913"/>
          </a:xfrm>
          <a:custGeom>
            <a:avLst/>
            <a:gdLst/>
            <a:ahLst/>
            <a:cxnLst/>
            <a:rect l="l" t="t" r="r" b="b"/>
            <a:pathLst>
              <a:path w="400685" h="166370">
                <a:moveTo>
                  <a:pt x="970" y="5560"/>
                </a:moveTo>
                <a:lnTo>
                  <a:pt x="580" y="3877"/>
                </a:lnTo>
                <a:lnTo>
                  <a:pt x="109" y="1007"/>
                </a:lnTo>
                <a:lnTo>
                  <a:pt x="0" y="0"/>
                </a:lnTo>
                <a:lnTo>
                  <a:pt x="970" y="5560"/>
                </a:lnTo>
                <a:close/>
              </a:path>
              <a:path w="400685" h="166370">
                <a:moveTo>
                  <a:pt x="349607" y="113397"/>
                </a:moveTo>
                <a:lnTo>
                  <a:pt x="188148" y="113397"/>
                </a:lnTo>
                <a:lnTo>
                  <a:pt x="199100" y="113313"/>
                </a:lnTo>
                <a:lnTo>
                  <a:pt x="211488" y="112843"/>
                </a:lnTo>
                <a:lnTo>
                  <a:pt x="254853" y="107944"/>
                </a:lnTo>
                <a:lnTo>
                  <a:pt x="302441" y="95346"/>
                </a:lnTo>
                <a:lnTo>
                  <a:pt x="347726" y="71878"/>
                </a:lnTo>
                <a:lnTo>
                  <a:pt x="384183" y="34371"/>
                </a:lnTo>
                <a:lnTo>
                  <a:pt x="400359" y="0"/>
                </a:lnTo>
                <a:lnTo>
                  <a:pt x="400331" y="1274"/>
                </a:lnTo>
                <a:lnTo>
                  <a:pt x="390634" y="49141"/>
                </a:lnTo>
                <a:lnTo>
                  <a:pt x="372008" y="86715"/>
                </a:lnTo>
                <a:lnTo>
                  <a:pt x="351368" y="111838"/>
                </a:lnTo>
                <a:lnTo>
                  <a:pt x="349607" y="113397"/>
                </a:lnTo>
                <a:close/>
              </a:path>
              <a:path w="400685" h="166370">
                <a:moveTo>
                  <a:pt x="205898" y="166038"/>
                </a:moveTo>
                <a:lnTo>
                  <a:pt x="163195" y="165214"/>
                </a:lnTo>
                <a:lnTo>
                  <a:pt x="125370" y="157454"/>
                </a:lnTo>
                <a:lnTo>
                  <a:pt x="87765" y="141320"/>
                </a:lnTo>
                <a:lnTo>
                  <a:pt x="49767" y="111926"/>
                </a:lnTo>
                <a:lnTo>
                  <a:pt x="18147" y="65292"/>
                </a:lnTo>
                <a:lnTo>
                  <a:pt x="3956" y="22662"/>
                </a:lnTo>
                <a:lnTo>
                  <a:pt x="970" y="5560"/>
                </a:lnTo>
                <a:lnTo>
                  <a:pt x="1624" y="8383"/>
                </a:lnTo>
                <a:lnTo>
                  <a:pt x="3452" y="14296"/>
                </a:lnTo>
                <a:lnTo>
                  <a:pt x="22833" y="47476"/>
                </a:lnTo>
                <a:lnTo>
                  <a:pt x="55966" y="75991"/>
                </a:lnTo>
                <a:lnTo>
                  <a:pt x="90084" y="93316"/>
                </a:lnTo>
                <a:lnTo>
                  <a:pt x="135799" y="107169"/>
                </a:lnTo>
                <a:lnTo>
                  <a:pt x="178873" y="113213"/>
                </a:lnTo>
                <a:lnTo>
                  <a:pt x="188148" y="113397"/>
                </a:lnTo>
                <a:lnTo>
                  <a:pt x="349607" y="113397"/>
                </a:lnTo>
                <a:lnTo>
                  <a:pt x="338071" y="123608"/>
                </a:lnTo>
                <a:lnTo>
                  <a:pt x="304673" y="144207"/>
                </a:lnTo>
                <a:lnTo>
                  <a:pt x="261069" y="159074"/>
                </a:lnTo>
                <a:lnTo>
                  <a:pt x="235014" y="163679"/>
                </a:lnTo>
                <a:lnTo>
                  <a:pt x="205898" y="166038"/>
                </a:lnTo>
                <a:close/>
              </a:path>
            </a:pathLst>
          </a:custGeom>
          <a:solidFill>
            <a:srgbClr val="F5898E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1748576" y="2184109"/>
            <a:ext cx="143086" cy="57997"/>
          </a:xfrm>
          <a:custGeom>
            <a:avLst/>
            <a:gdLst/>
            <a:ahLst/>
            <a:cxnLst/>
            <a:rect l="l" t="t" r="r" b="b"/>
            <a:pathLst>
              <a:path w="214630" h="86995">
                <a:moveTo>
                  <a:pt x="94434" y="82203"/>
                </a:moveTo>
                <a:lnTo>
                  <a:pt x="49678" y="82203"/>
                </a:lnTo>
                <a:lnTo>
                  <a:pt x="56109" y="81469"/>
                </a:lnTo>
                <a:lnTo>
                  <a:pt x="62583" y="80993"/>
                </a:lnTo>
                <a:lnTo>
                  <a:pt x="69316" y="80129"/>
                </a:lnTo>
                <a:lnTo>
                  <a:pt x="76308" y="79135"/>
                </a:lnTo>
                <a:lnTo>
                  <a:pt x="83343" y="78487"/>
                </a:lnTo>
                <a:lnTo>
                  <a:pt x="90378" y="76715"/>
                </a:lnTo>
                <a:lnTo>
                  <a:pt x="126115" y="66688"/>
                </a:lnTo>
                <a:lnTo>
                  <a:pt x="133496" y="64916"/>
                </a:lnTo>
                <a:lnTo>
                  <a:pt x="139970" y="61458"/>
                </a:lnTo>
                <a:lnTo>
                  <a:pt x="146660" y="58346"/>
                </a:lnTo>
                <a:lnTo>
                  <a:pt x="153307" y="55494"/>
                </a:lnTo>
                <a:lnTo>
                  <a:pt x="159133" y="51517"/>
                </a:lnTo>
                <a:lnTo>
                  <a:pt x="165133" y="47887"/>
                </a:lnTo>
                <a:lnTo>
                  <a:pt x="170959" y="44473"/>
                </a:lnTo>
                <a:lnTo>
                  <a:pt x="175880" y="40280"/>
                </a:lnTo>
                <a:lnTo>
                  <a:pt x="180929" y="36347"/>
                </a:lnTo>
                <a:lnTo>
                  <a:pt x="185979" y="32847"/>
                </a:lnTo>
                <a:lnTo>
                  <a:pt x="189691" y="28568"/>
                </a:lnTo>
                <a:lnTo>
                  <a:pt x="193705" y="24591"/>
                </a:lnTo>
                <a:lnTo>
                  <a:pt x="200611" y="17676"/>
                </a:lnTo>
                <a:lnTo>
                  <a:pt x="203416" y="14046"/>
                </a:lnTo>
                <a:lnTo>
                  <a:pt x="205833" y="10848"/>
                </a:lnTo>
                <a:lnTo>
                  <a:pt x="207862" y="8211"/>
                </a:lnTo>
                <a:lnTo>
                  <a:pt x="212005" y="3025"/>
                </a:lnTo>
                <a:lnTo>
                  <a:pt x="214379" y="0"/>
                </a:lnTo>
                <a:lnTo>
                  <a:pt x="208941" y="8989"/>
                </a:lnTo>
                <a:lnTo>
                  <a:pt x="205013" y="15256"/>
                </a:lnTo>
                <a:lnTo>
                  <a:pt x="202553" y="19232"/>
                </a:lnTo>
                <a:lnTo>
                  <a:pt x="199618" y="22863"/>
                </a:lnTo>
                <a:lnTo>
                  <a:pt x="196165" y="26882"/>
                </a:lnTo>
                <a:lnTo>
                  <a:pt x="192367" y="31204"/>
                </a:lnTo>
                <a:lnTo>
                  <a:pt x="188785" y="35829"/>
                </a:lnTo>
                <a:lnTo>
                  <a:pt x="183864" y="39718"/>
                </a:lnTo>
                <a:lnTo>
                  <a:pt x="178901" y="44084"/>
                </a:lnTo>
                <a:lnTo>
                  <a:pt x="176354" y="46201"/>
                </a:lnTo>
                <a:lnTo>
                  <a:pt x="173937" y="48665"/>
                </a:lnTo>
                <a:lnTo>
                  <a:pt x="171089" y="50653"/>
                </a:lnTo>
                <a:lnTo>
                  <a:pt x="162155" y="56488"/>
                </a:lnTo>
                <a:lnTo>
                  <a:pt x="156198" y="60680"/>
                </a:lnTo>
                <a:lnTo>
                  <a:pt x="149379" y="63792"/>
                </a:lnTo>
                <a:lnTo>
                  <a:pt x="142560" y="67163"/>
                </a:lnTo>
                <a:lnTo>
                  <a:pt x="135870" y="70837"/>
                </a:lnTo>
                <a:lnTo>
                  <a:pt x="128360" y="72825"/>
                </a:lnTo>
                <a:lnTo>
                  <a:pt x="121195" y="75764"/>
                </a:lnTo>
                <a:lnTo>
                  <a:pt x="113814" y="77925"/>
                </a:lnTo>
                <a:lnTo>
                  <a:pt x="106348" y="79870"/>
                </a:lnTo>
                <a:lnTo>
                  <a:pt x="98967" y="81469"/>
                </a:lnTo>
                <a:lnTo>
                  <a:pt x="94434" y="82203"/>
                </a:lnTo>
                <a:close/>
              </a:path>
              <a:path w="214630" h="86995">
                <a:moveTo>
                  <a:pt x="49764" y="86655"/>
                </a:moveTo>
                <a:lnTo>
                  <a:pt x="43592" y="86266"/>
                </a:lnTo>
                <a:lnTo>
                  <a:pt x="37851" y="86266"/>
                </a:lnTo>
                <a:lnTo>
                  <a:pt x="17850" y="84597"/>
                </a:lnTo>
                <a:lnTo>
                  <a:pt x="4729" y="82582"/>
                </a:lnTo>
                <a:lnTo>
                  <a:pt x="0" y="81598"/>
                </a:lnTo>
                <a:lnTo>
                  <a:pt x="3798" y="81944"/>
                </a:lnTo>
                <a:lnTo>
                  <a:pt x="10444" y="82247"/>
                </a:lnTo>
                <a:lnTo>
                  <a:pt x="21376" y="82597"/>
                </a:lnTo>
                <a:lnTo>
                  <a:pt x="92004" y="82597"/>
                </a:lnTo>
                <a:lnTo>
                  <a:pt x="91500" y="82679"/>
                </a:lnTo>
                <a:lnTo>
                  <a:pt x="84206" y="84321"/>
                </a:lnTo>
                <a:lnTo>
                  <a:pt x="77042" y="84883"/>
                </a:lnTo>
                <a:lnTo>
                  <a:pt x="69920" y="85877"/>
                </a:lnTo>
                <a:lnTo>
                  <a:pt x="62971" y="86223"/>
                </a:lnTo>
                <a:lnTo>
                  <a:pt x="56367" y="86309"/>
                </a:lnTo>
                <a:lnTo>
                  <a:pt x="49764" y="86655"/>
                </a:lnTo>
                <a:close/>
              </a:path>
              <a:path w="214630" h="86995">
                <a:moveTo>
                  <a:pt x="92004" y="82597"/>
                </a:moveTo>
                <a:lnTo>
                  <a:pt x="21376" y="82597"/>
                </a:lnTo>
                <a:lnTo>
                  <a:pt x="35387" y="82534"/>
                </a:lnTo>
                <a:lnTo>
                  <a:pt x="43549" y="82160"/>
                </a:lnTo>
                <a:lnTo>
                  <a:pt x="94434" y="82203"/>
                </a:lnTo>
                <a:lnTo>
                  <a:pt x="92004" y="825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1164380" y="2545139"/>
            <a:ext cx="1231053" cy="450427"/>
          </a:xfrm>
          <a:custGeom>
            <a:avLst/>
            <a:gdLst/>
            <a:ahLst/>
            <a:cxnLst/>
            <a:rect l="l" t="t" r="r" b="b"/>
            <a:pathLst>
              <a:path w="1846579" h="675639">
                <a:moveTo>
                  <a:pt x="1846245" y="675352"/>
                </a:moveTo>
                <a:lnTo>
                  <a:pt x="0" y="675352"/>
                </a:lnTo>
                <a:lnTo>
                  <a:pt x="5573" y="578474"/>
                </a:lnTo>
                <a:lnTo>
                  <a:pt x="21527" y="491334"/>
                </a:lnTo>
                <a:lnTo>
                  <a:pt x="46705" y="413415"/>
                </a:lnTo>
                <a:lnTo>
                  <a:pt x="79957" y="344203"/>
                </a:lnTo>
                <a:lnTo>
                  <a:pt x="120128" y="283182"/>
                </a:lnTo>
                <a:lnTo>
                  <a:pt x="166065" y="229835"/>
                </a:lnTo>
                <a:lnTo>
                  <a:pt x="216615" y="183647"/>
                </a:lnTo>
                <a:lnTo>
                  <a:pt x="270625" y="144102"/>
                </a:lnTo>
                <a:lnTo>
                  <a:pt x="326941" y="110684"/>
                </a:lnTo>
                <a:lnTo>
                  <a:pt x="384411" y="82879"/>
                </a:lnTo>
                <a:lnTo>
                  <a:pt x="441881" y="60169"/>
                </a:lnTo>
                <a:lnTo>
                  <a:pt x="498197" y="42040"/>
                </a:lnTo>
                <a:lnTo>
                  <a:pt x="552207" y="27974"/>
                </a:lnTo>
                <a:lnTo>
                  <a:pt x="602757" y="17458"/>
                </a:lnTo>
                <a:lnTo>
                  <a:pt x="648694" y="9974"/>
                </a:lnTo>
                <a:lnTo>
                  <a:pt x="688865" y="5008"/>
                </a:lnTo>
                <a:lnTo>
                  <a:pt x="747295" y="564"/>
                </a:lnTo>
                <a:lnTo>
                  <a:pt x="1077465" y="0"/>
                </a:lnTo>
                <a:lnTo>
                  <a:pt x="1083039" y="55"/>
                </a:lnTo>
                <a:lnTo>
                  <a:pt x="1124169" y="2043"/>
                </a:lnTo>
                <a:lnTo>
                  <a:pt x="1197587" y="9974"/>
                </a:lnTo>
                <a:lnTo>
                  <a:pt x="1243522" y="17458"/>
                </a:lnTo>
                <a:lnTo>
                  <a:pt x="1294069" y="27974"/>
                </a:lnTo>
                <a:lnTo>
                  <a:pt x="1348076" y="42040"/>
                </a:lnTo>
                <a:lnTo>
                  <a:pt x="1404389" y="60169"/>
                </a:lnTo>
                <a:lnTo>
                  <a:pt x="1461855" y="82879"/>
                </a:lnTo>
                <a:lnTo>
                  <a:pt x="1519321" y="110684"/>
                </a:lnTo>
                <a:lnTo>
                  <a:pt x="1575635" y="144102"/>
                </a:lnTo>
                <a:lnTo>
                  <a:pt x="1629641" y="183647"/>
                </a:lnTo>
                <a:lnTo>
                  <a:pt x="1680189" y="229835"/>
                </a:lnTo>
                <a:lnTo>
                  <a:pt x="1726123" y="283182"/>
                </a:lnTo>
                <a:lnTo>
                  <a:pt x="1766292" y="344203"/>
                </a:lnTo>
                <a:lnTo>
                  <a:pt x="1799542" y="413415"/>
                </a:lnTo>
                <a:lnTo>
                  <a:pt x="1824719" y="491334"/>
                </a:lnTo>
                <a:lnTo>
                  <a:pt x="1840671" y="578474"/>
                </a:lnTo>
                <a:lnTo>
                  <a:pt x="1846245" y="675352"/>
                </a:lnTo>
                <a:close/>
              </a:path>
            </a:pathLst>
          </a:custGeom>
          <a:solidFill>
            <a:srgbClr val="FAB995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1250300" y="2557356"/>
            <a:ext cx="1060873" cy="438150"/>
          </a:xfrm>
          <a:custGeom>
            <a:avLst/>
            <a:gdLst/>
            <a:ahLst/>
            <a:cxnLst/>
            <a:rect l="l" t="t" r="r" b="b"/>
            <a:pathLst>
              <a:path w="1591310" h="657225">
                <a:moveTo>
                  <a:pt x="1358919" y="450008"/>
                </a:moveTo>
                <a:lnTo>
                  <a:pt x="803182" y="450008"/>
                </a:lnTo>
                <a:lnTo>
                  <a:pt x="813644" y="449498"/>
                </a:lnTo>
                <a:lnTo>
                  <a:pt x="827468" y="448129"/>
                </a:lnTo>
                <a:lnTo>
                  <a:pt x="884380" y="435067"/>
                </a:lnTo>
                <a:lnTo>
                  <a:pt x="930446" y="415110"/>
                </a:lnTo>
                <a:lnTo>
                  <a:pt x="978588" y="382617"/>
                </a:lnTo>
                <a:lnTo>
                  <a:pt x="1025014" y="334558"/>
                </a:lnTo>
                <a:lnTo>
                  <a:pt x="1065933" y="267901"/>
                </a:lnTo>
                <a:lnTo>
                  <a:pt x="1083141" y="226651"/>
                </a:lnTo>
                <a:lnTo>
                  <a:pt x="1097551" y="179614"/>
                </a:lnTo>
                <a:lnTo>
                  <a:pt x="1108687" y="126413"/>
                </a:lnTo>
                <a:lnTo>
                  <a:pt x="1116076" y="66668"/>
                </a:lnTo>
                <a:lnTo>
                  <a:pt x="1119245" y="0"/>
                </a:lnTo>
                <a:lnTo>
                  <a:pt x="1141070" y="4341"/>
                </a:lnTo>
                <a:lnTo>
                  <a:pt x="1186922" y="14972"/>
                </a:lnTo>
                <a:lnTo>
                  <a:pt x="1235064" y="28487"/>
                </a:lnTo>
                <a:lnTo>
                  <a:pt x="1284721" y="45235"/>
                </a:lnTo>
                <a:lnTo>
                  <a:pt x="1335118" y="65561"/>
                </a:lnTo>
                <a:lnTo>
                  <a:pt x="1385480" y="89812"/>
                </a:lnTo>
                <a:lnTo>
                  <a:pt x="1435033" y="118335"/>
                </a:lnTo>
                <a:lnTo>
                  <a:pt x="1483001" y="151476"/>
                </a:lnTo>
                <a:lnTo>
                  <a:pt x="1528610" y="189583"/>
                </a:lnTo>
                <a:lnTo>
                  <a:pt x="1571086" y="233002"/>
                </a:lnTo>
                <a:lnTo>
                  <a:pt x="1590906" y="256811"/>
                </a:lnTo>
                <a:lnTo>
                  <a:pt x="1566834" y="265633"/>
                </a:lnTo>
                <a:lnTo>
                  <a:pt x="1543459" y="275916"/>
                </a:lnTo>
                <a:lnTo>
                  <a:pt x="1499034" y="300635"/>
                </a:lnTo>
                <a:lnTo>
                  <a:pt x="1458094" y="330503"/>
                </a:lnTo>
                <a:lnTo>
                  <a:pt x="1421104" y="365058"/>
                </a:lnTo>
                <a:lnTo>
                  <a:pt x="1388530" y="403834"/>
                </a:lnTo>
                <a:lnTo>
                  <a:pt x="1360836" y="446368"/>
                </a:lnTo>
                <a:lnTo>
                  <a:pt x="1358919" y="450008"/>
                </a:lnTo>
                <a:close/>
              </a:path>
              <a:path w="1591310" h="657225">
                <a:moveTo>
                  <a:pt x="1308505" y="657027"/>
                </a:moveTo>
                <a:lnTo>
                  <a:pt x="291982" y="657027"/>
                </a:lnTo>
                <a:lnTo>
                  <a:pt x="292112" y="652964"/>
                </a:lnTo>
                <a:lnTo>
                  <a:pt x="292327" y="648858"/>
                </a:lnTo>
                <a:lnTo>
                  <a:pt x="292327" y="644795"/>
                </a:lnTo>
                <a:lnTo>
                  <a:pt x="288665" y="590856"/>
                </a:lnTo>
                <a:lnTo>
                  <a:pt x="278006" y="538902"/>
                </a:lnTo>
                <a:lnTo>
                  <a:pt x="260843" y="489426"/>
                </a:lnTo>
                <a:lnTo>
                  <a:pt x="237670" y="442920"/>
                </a:lnTo>
                <a:lnTo>
                  <a:pt x="208979" y="399874"/>
                </a:lnTo>
                <a:lnTo>
                  <a:pt x="175200" y="360723"/>
                </a:lnTo>
                <a:lnTo>
                  <a:pt x="137013" y="326136"/>
                </a:lnTo>
                <a:lnTo>
                  <a:pt x="94724" y="296426"/>
                </a:lnTo>
                <a:lnTo>
                  <a:pt x="48889" y="272146"/>
                </a:lnTo>
                <a:lnTo>
                  <a:pt x="0" y="253786"/>
                </a:lnTo>
                <a:lnTo>
                  <a:pt x="18902" y="231329"/>
                </a:lnTo>
                <a:lnTo>
                  <a:pt x="59242" y="190190"/>
                </a:lnTo>
                <a:lnTo>
                  <a:pt x="102413" y="153840"/>
                </a:lnTo>
                <a:lnTo>
                  <a:pt x="147751" y="121982"/>
                </a:lnTo>
                <a:lnTo>
                  <a:pt x="194596" y="94317"/>
                </a:lnTo>
                <a:lnTo>
                  <a:pt x="242286" y="70552"/>
                </a:lnTo>
                <a:lnTo>
                  <a:pt x="290159" y="50387"/>
                </a:lnTo>
                <a:lnTo>
                  <a:pt x="337554" y="33527"/>
                </a:lnTo>
                <a:lnTo>
                  <a:pt x="383809" y="19676"/>
                </a:lnTo>
                <a:lnTo>
                  <a:pt x="428261" y="8535"/>
                </a:lnTo>
                <a:lnTo>
                  <a:pt x="449605" y="3889"/>
                </a:lnTo>
                <a:lnTo>
                  <a:pt x="449186" y="7123"/>
                </a:lnTo>
                <a:lnTo>
                  <a:pt x="448197" y="16379"/>
                </a:lnTo>
                <a:lnTo>
                  <a:pt x="447044" y="30988"/>
                </a:lnTo>
                <a:lnTo>
                  <a:pt x="446131" y="50281"/>
                </a:lnTo>
                <a:lnTo>
                  <a:pt x="445942" y="66668"/>
                </a:lnTo>
                <a:lnTo>
                  <a:pt x="445967" y="77174"/>
                </a:lnTo>
                <a:lnTo>
                  <a:pt x="448876" y="129570"/>
                </a:lnTo>
                <a:lnTo>
                  <a:pt x="459321" y="193581"/>
                </a:lnTo>
                <a:lnTo>
                  <a:pt x="480435" y="260269"/>
                </a:lnTo>
                <a:lnTo>
                  <a:pt x="515454" y="324280"/>
                </a:lnTo>
                <a:lnTo>
                  <a:pt x="567614" y="380262"/>
                </a:lnTo>
                <a:lnTo>
                  <a:pt x="601134" y="403569"/>
                </a:lnTo>
                <a:lnTo>
                  <a:pt x="640152" y="422862"/>
                </a:lnTo>
                <a:lnTo>
                  <a:pt x="685073" y="437471"/>
                </a:lnTo>
                <a:lnTo>
                  <a:pt x="736302" y="446727"/>
                </a:lnTo>
                <a:lnTo>
                  <a:pt x="794244" y="449961"/>
                </a:lnTo>
                <a:lnTo>
                  <a:pt x="1358919" y="450008"/>
                </a:lnTo>
                <a:lnTo>
                  <a:pt x="1348965" y="468899"/>
                </a:lnTo>
                <a:lnTo>
                  <a:pt x="1329463" y="516199"/>
                </a:lnTo>
                <a:lnTo>
                  <a:pt x="1316003" y="566096"/>
                </a:lnTo>
                <a:lnTo>
                  <a:pt x="1309050" y="618126"/>
                </a:lnTo>
                <a:lnTo>
                  <a:pt x="1308160" y="644795"/>
                </a:lnTo>
                <a:lnTo>
                  <a:pt x="1308160" y="648858"/>
                </a:lnTo>
                <a:lnTo>
                  <a:pt x="1308505" y="657027"/>
                </a:lnTo>
                <a:close/>
              </a:path>
            </a:pathLst>
          </a:custGeom>
          <a:solidFill>
            <a:srgbClr val="EC3846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1003583" y="899906"/>
            <a:ext cx="566843" cy="1675553"/>
          </a:xfrm>
          <a:custGeom>
            <a:avLst/>
            <a:gdLst/>
            <a:ahLst/>
            <a:cxnLst/>
            <a:rect l="l" t="t" r="r" b="b"/>
            <a:pathLst>
              <a:path w="850264" h="2513329">
                <a:moveTo>
                  <a:pt x="524595" y="2513301"/>
                </a:moveTo>
                <a:lnTo>
                  <a:pt x="483971" y="2513141"/>
                </a:lnTo>
                <a:lnTo>
                  <a:pt x="441191" y="2509591"/>
                </a:lnTo>
                <a:lnTo>
                  <a:pt x="397023" y="2501858"/>
                </a:lnTo>
                <a:lnTo>
                  <a:pt x="352237" y="2489148"/>
                </a:lnTo>
                <a:lnTo>
                  <a:pt x="307599" y="2470668"/>
                </a:lnTo>
                <a:lnTo>
                  <a:pt x="263879" y="2445624"/>
                </a:lnTo>
                <a:lnTo>
                  <a:pt x="221844" y="2413224"/>
                </a:lnTo>
                <a:lnTo>
                  <a:pt x="182263" y="2372672"/>
                </a:lnTo>
                <a:lnTo>
                  <a:pt x="145904" y="2323176"/>
                </a:lnTo>
                <a:lnTo>
                  <a:pt x="113535" y="2263941"/>
                </a:lnTo>
                <a:lnTo>
                  <a:pt x="85924" y="2194176"/>
                </a:lnTo>
                <a:lnTo>
                  <a:pt x="63841" y="2113085"/>
                </a:lnTo>
                <a:lnTo>
                  <a:pt x="48052" y="2019876"/>
                </a:lnTo>
                <a:lnTo>
                  <a:pt x="39538" y="1965406"/>
                </a:lnTo>
                <a:lnTo>
                  <a:pt x="30962" y="1901602"/>
                </a:lnTo>
                <a:lnTo>
                  <a:pt x="21344" y="1817228"/>
                </a:lnTo>
                <a:lnTo>
                  <a:pt x="12061" y="1715137"/>
                </a:lnTo>
                <a:lnTo>
                  <a:pt x="4491" y="1598188"/>
                </a:lnTo>
                <a:lnTo>
                  <a:pt x="11" y="1469235"/>
                </a:lnTo>
                <a:lnTo>
                  <a:pt x="0" y="1331135"/>
                </a:lnTo>
                <a:lnTo>
                  <a:pt x="5834" y="1186744"/>
                </a:lnTo>
                <a:lnTo>
                  <a:pt x="18892" y="1038917"/>
                </a:lnTo>
                <a:lnTo>
                  <a:pt x="40551" y="890510"/>
                </a:lnTo>
                <a:lnTo>
                  <a:pt x="72189" y="744380"/>
                </a:lnTo>
                <a:lnTo>
                  <a:pt x="115183" y="603382"/>
                </a:lnTo>
                <a:lnTo>
                  <a:pt x="170912" y="470372"/>
                </a:lnTo>
                <a:lnTo>
                  <a:pt x="240752" y="348206"/>
                </a:lnTo>
                <a:lnTo>
                  <a:pt x="326082" y="239741"/>
                </a:lnTo>
                <a:lnTo>
                  <a:pt x="428279" y="147832"/>
                </a:lnTo>
                <a:lnTo>
                  <a:pt x="548721" y="75334"/>
                </a:lnTo>
                <a:lnTo>
                  <a:pt x="688786" y="25105"/>
                </a:lnTo>
                <a:lnTo>
                  <a:pt x="849850" y="0"/>
                </a:lnTo>
                <a:lnTo>
                  <a:pt x="391180" y="941802"/>
                </a:lnTo>
                <a:lnTo>
                  <a:pt x="389532" y="950821"/>
                </a:lnTo>
                <a:lnTo>
                  <a:pt x="378601" y="1018086"/>
                </a:lnTo>
                <a:lnTo>
                  <a:pt x="370822" y="1073074"/>
                </a:lnTo>
                <a:lnTo>
                  <a:pt x="362502" y="1140128"/>
                </a:lnTo>
                <a:lnTo>
                  <a:pt x="354394" y="1217618"/>
                </a:lnTo>
                <a:lnTo>
                  <a:pt x="347249" y="1303917"/>
                </a:lnTo>
                <a:lnTo>
                  <a:pt x="341820" y="1397394"/>
                </a:lnTo>
                <a:lnTo>
                  <a:pt x="338857" y="1496421"/>
                </a:lnTo>
                <a:lnTo>
                  <a:pt x="339112" y="1599369"/>
                </a:lnTo>
                <a:lnTo>
                  <a:pt x="343338" y="1704610"/>
                </a:lnTo>
                <a:lnTo>
                  <a:pt x="352286" y="1810514"/>
                </a:lnTo>
                <a:lnTo>
                  <a:pt x="366708" y="1915453"/>
                </a:lnTo>
                <a:lnTo>
                  <a:pt x="387355" y="2017798"/>
                </a:lnTo>
                <a:lnTo>
                  <a:pt x="414979" y="2115920"/>
                </a:lnTo>
                <a:lnTo>
                  <a:pt x="450332" y="2208190"/>
                </a:lnTo>
                <a:lnTo>
                  <a:pt x="494166" y="2292979"/>
                </a:lnTo>
                <a:lnTo>
                  <a:pt x="547233" y="2368659"/>
                </a:lnTo>
                <a:lnTo>
                  <a:pt x="610283" y="2433600"/>
                </a:lnTo>
                <a:lnTo>
                  <a:pt x="684070" y="2486174"/>
                </a:lnTo>
                <a:lnTo>
                  <a:pt x="680047" y="2487521"/>
                </a:lnTo>
                <a:lnTo>
                  <a:pt x="625850" y="2501380"/>
                </a:lnTo>
                <a:lnTo>
                  <a:pt x="562295" y="2510865"/>
                </a:lnTo>
                <a:lnTo>
                  <a:pt x="524595" y="2513301"/>
                </a:lnTo>
                <a:close/>
              </a:path>
            </a:pathLst>
          </a:custGeom>
          <a:solidFill>
            <a:srgbClr val="A33318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1452234" y="1090273"/>
            <a:ext cx="111337" cy="52070"/>
          </a:xfrm>
          <a:custGeom>
            <a:avLst/>
            <a:gdLst/>
            <a:ahLst/>
            <a:cxnLst/>
            <a:rect l="l" t="t" r="r" b="b"/>
            <a:pathLst>
              <a:path w="167005" h="78105">
                <a:moveTo>
                  <a:pt x="0" y="77667"/>
                </a:moveTo>
                <a:lnTo>
                  <a:pt x="34183" y="7392"/>
                </a:lnTo>
                <a:lnTo>
                  <a:pt x="74080" y="1350"/>
                </a:lnTo>
                <a:lnTo>
                  <a:pt x="98293" y="0"/>
                </a:lnTo>
                <a:lnTo>
                  <a:pt x="120754" y="451"/>
                </a:lnTo>
                <a:lnTo>
                  <a:pt x="138870" y="1601"/>
                </a:lnTo>
                <a:lnTo>
                  <a:pt x="152746" y="3061"/>
                </a:lnTo>
                <a:lnTo>
                  <a:pt x="162092" y="4416"/>
                </a:lnTo>
                <a:lnTo>
                  <a:pt x="166715" y="5258"/>
                </a:lnTo>
                <a:lnTo>
                  <a:pt x="153654" y="8645"/>
                </a:lnTo>
                <a:lnTo>
                  <a:pt x="140809" y="12311"/>
                </a:lnTo>
                <a:lnTo>
                  <a:pt x="103560" y="24910"/>
                </a:lnTo>
                <a:lnTo>
                  <a:pt x="68223" y="39776"/>
                </a:lnTo>
                <a:lnTo>
                  <a:pt x="24035" y="62818"/>
                </a:lnTo>
                <a:lnTo>
                  <a:pt x="3179" y="75602"/>
                </a:lnTo>
                <a:lnTo>
                  <a:pt x="0" y="77667"/>
                </a:lnTo>
                <a:close/>
              </a:path>
            </a:pathLst>
          </a:custGeom>
          <a:solidFill>
            <a:srgbClr val="B64B24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1187235" y="1030314"/>
            <a:ext cx="284056" cy="491067"/>
          </a:xfrm>
          <a:custGeom>
            <a:avLst/>
            <a:gdLst/>
            <a:ahLst/>
            <a:cxnLst/>
            <a:rect l="l" t="t" r="r" b="b"/>
            <a:pathLst>
              <a:path w="426085" h="736600">
                <a:moveTo>
                  <a:pt x="3213" y="558801"/>
                </a:moveTo>
                <a:lnTo>
                  <a:pt x="0" y="510779"/>
                </a:lnTo>
                <a:lnTo>
                  <a:pt x="2766" y="464226"/>
                </a:lnTo>
                <a:lnTo>
                  <a:pt x="10886" y="419250"/>
                </a:lnTo>
                <a:lnTo>
                  <a:pt x="23728" y="375959"/>
                </a:lnTo>
                <a:lnTo>
                  <a:pt x="40664" y="334459"/>
                </a:lnTo>
                <a:lnTo>
                  <a:pt x="61066" y="294859"/>
                </a:lnTo>
                <a:lnTo>
                  <a:pt x="84304" y="257265"/>
                </a:lnTo>
                <a:lnTo>
                  <a:pt x="109750" y="221785"/>
                </a:lnTo>
                <a:lnTo>
                  <a:pt x="136774" y="188527"/>
                </a:lnTo>
                <a:lnTo>
                  <a:pt x="164747" y="157597"/>
                </a:lnTo>
                <a:lnTo>
                  <a:pt x="193042" y="129103"/>
                </a:lnTo>
                <a:lnTo>
                  <a:pt x="221028" y="103152"/>
                </a:lnTo>
                <a:lnTo>
                  <a:pt x="273560" y="59312"/>
                </a:lnTo>
                <a:lnTo>
                  <a:pt x="317312" y="26933"/>
                </a:lnTo>
                <a:lnTo>
                  <a:pt x="355473" y="1737"/>
                </a:lnTo>
                <a:lnTo>
                  <a:pt x="358352" y="0"/>
                </a:lnTo>
                <a:lnTo>
                  <a:pt x="343168" y="19016"/>
                </a:lnTo>
                <a:lnTo>
                  <a:pt x="330128" y="37267"/>
                </a:lnTo>
                <a:lnTo>
                  <a:pt x="309851" y="71273"/>
                </a:lnTo>
                <a:lnTo>
                  <a:pt x="291573" y="115301"/>
                </a:lnTo>
                <a:lnTo>
                  <a:pt x="283224" y="158900"/>
                </a:lnTo>
                <a:lnTo>
                  <a:pt x="282961" y="167606"/>
                </a:lnTo>
                <a:lnTo>
                  <a:pt x="283073" y="173334"/>
                </a:lnTo>
                <a:lnTo>
                  <a:pt x="283451" y="178538"/>
                </a:lnTo>
                <a:lnTo>
                  <a:pt x="283921" y="182332"/>
                </a:lnTo>
                <a:lnTo>
                  <a:pt x="284324" y="184669"/>
                </a:lnTo>
                <a:lnTo>
                  <a:pt x="284504" y="185498"/>
                </a:lnTo>
                <a:lnTo>
                  <a:pt x="372592" y="185498"/>
                </a:lnTo>
                <a:lnTo>
                  <a:pt x="357902" y="196051"/>
                </a:lnTo>
                <a:lnTo>
                  <a:pt x="321521" y="227186"/>
                </a:lnTo>
                <a:lnTo>
                  <a:pt x="288227" y="260564"/>
                </a:lnTo>
                <a:lnTo>
                  <a:pt x="257892" y="295736"/>
                </a:lnTo>
                <a:lnTo>
                  <a:pt x="230388" y="332252"/>
                </a:lnTo>
                <a:lnTo>
                  <a:pt x="205586" y="369665"/>
                </a:lnTo>
                <a:lnTo>
                  <a:pt x="183359" y="407525"/>
                </a:lnTo>
                <a:lnTo>
                  <a:pt x="181082" y="411884"/>
                </a:lnTo>
                <a:lnTo>
                  <a:pt x="89201" y="411884"/>
                </a:lnTo>
                <a:lnTo>
                  <a:pt x="53370" y="450948"/>
                </a:lnTo>
                <a:lnTo>
                  <a:pt x="27776" y="494399"/>
                </a:lnTo>
                <a:lnTo>
                  <a:pt x="11591" y="532616"/>
                </a:lnTo>
                <a:lnTo>
                  <a:pt x="3985" y="555978"/>
                </a:lnTo>
                <a:lnTo>
                  <a:pt x="3213" y="558801"/>
                </a:lnTo>
                <a:close/>
              </a:path>
              <a:path w="426085" h="736600">
                <a:moveTo>
                  <a:pt x="372592" y="185498"/>
                </a:moveTo>
                <a:lnTo>
                  <a:pt x="284504" y="185498"/>
                </a:lnTo>
                <a:lnTo>
                  <a:pt x="294235" y="174253"/>
                </a:lnTo>
                <a:lnTo>
                  <a:pt x="325320" y="145698"/>
                </a:lnTo>
                <a:lnTo>
                  <a:pt x="358386" y="124193"/>
                </a:lnTo>
                <a:lnTo>
                  <a:pt x="403653" y="104877"/>
                </a:lnTo>
                <a:lnTo>
                  <a:pt x="426059" y="98612"/>
                </a:lnTo>
                <a:lnTo>
                  <a:pt x="397499" y="167606"/>
                </a:lnTo>
                <a:lnTo>
                  <a:pt x="372592" y="185498"/>
                </a:lnTo>
                <a:close/>
              </a:path>
              <a:path w="426085" h="736600">
                <a:moveTo>
                  <a:pt x="70426" y="736249"/>
                </a:moveTo>
                <a:lnTo>
                  <a:pt x="62960" y="695890"/>
                </a:lnTo>
                <a:lnTo>
                  <a:pt x="59750" y="653091"/>
                </a:lnTo>
                <a:lnTo>
                  <a:pt x="59485" y="631268"/>
                </a:lnTo>
                <a:lnTo>
                  <a:pt x="59978" y="609425"/>
                </a:lnTo>
                <a:lnTo>
                  <a:pt x="62827" y="566470"/>
                </a:lnTo>
                <a:lnTo>
                  <a:pt x="67481" y="525801"/>
                </a:lnTo>
                <a:lnTo>
                  <a:pt x="76055" y="472528"/>
                </a:lnTo>
                <a:lnTo>
                  <a:pt x="84091" y="433262"/>
                </a:lnTo>
                <a:lnTo>
                  <a:pt x="89201" y="411884"/>
                </a:lnTo>
                <a:lnTo>
                  <a:pt x="181082" y="411884"/>
                </a:lnTo>
                <a:lnTo>
                  <a:pt x="163579" y="445383"/>
                </a:lnTo>
                <a:lnTo>
                  <a:pt x="146117" y="482792"/>
                </a:lnTo>
                <a:lnTo>
                  <a:pt x="130846" y="519301"/>
                </a:lnTo>
                <a:lnTo>
                  <a:pt x="106362" y="587830"/>
                </a:lnTo>
                <a:lnTo>
                  <a:pt x="89103" y="647378"/>
                </a:lnTo>
                <a:lnTo>
                  <a:pt x="78044" y="694357"/>
                </a:lnTo>
                <a:lnTo>
                  <a:pt x="70838" y="733406"/>
                </a:lnTo>
                <a:lnTo>
                  <a:pt x="70426" y="736249"/>
                </a:lnTo>
                <a:close/>
              </a:path>
            </a:pathLst>
          </a:custGeom>
          <a:solidFill>
            <a:srgbClr val="B64B24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800765" y="1938563"/>
            <a:ext cx="843280" cy="1482513"/>
          </a:xfrm>
          <a:custGeom>
            <a:avLst/>
            <a:gdLst/>
            <a:ahLst/>
            <a:cxnLst/>
            <a:rect l="l" t="t" r="r" b="b"/>
            <a:pathLst>
              <a:path w="1264920" h="2223770">
                <a:moveTo>
                  <a:pt x="1264438" y="2223441"/>
                </a:moveTo>
                <a:lnTo>
                  <a:pt x="0" y="1811384"/>
                </a:lnTo>
                <a:lnTo>
                  <a:pt x="0" y="0"/>
                </a:lnTo>
                <a:lnTo>
                  <a:pt x="1264438" y="337330"/>
                </a:lnTo>
                <a:lnTo>
                  <a:pt x="1264438" y="2223441"/>
                </a:lnTo>
                <a:close/>
              </a:path>
            </a:pathLst>
          </a:custGeom>
          <a:solidFill>
            <a:srgbClr val="4DC2B1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848645" y="1951328"/>
            <a:ext cx="110067" cy="29633"/>
          </a:xfrm>
          <a:custGeom>
            <a:avLst/>
            <a:gdLst/>
            <a:ahLst/>
            <a:cxnLst/>
            <a:rect l="l" t="t" r="r" b="b"/>
            <a:pathLst>
              <a:path w="165100" h="44450">
                <a:moveTo>
                  <a:pt x="164831" y="43954"/>
                </a:moveTo>
                <a:lnTo>
                  <a:pt x="0" y="0"/>
                </a:lnTo>
                <a:lnTo>
                  <a:pt x="164831" y="43954"/>
                </a:lnTo>
                <a:close/>
              </a:path>
            </a:pathLst>
          </a:custGeom>
          <a:solidFill>
            <a:srgbClr val="D5D5D5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800765" y="1938563"/>
            <a:ext cx="823807" cy="1476163"/>
          </a:xfrm>
          <a:custGeom>
            <a:avLst/>
            <a:gdLst/>
            <a:ahLst/>
            <a:cxnLst/>
            <a:rect l="l" t="t" r="r" b="b"/>
            <a:pathLst>
              <a:path w="1235710" h="2214245">
                <a:moveTo>
                  <a:pt x="1235520" y="2214019"/>
                </a:moveTo>
                <a:lnTo>
                  <a:pt x="0" y="1811384"/>
                </a:lnTo>
                <a:lnTo>
                  <a:pt x="0" y="0"/>
                </a:lnTo>
                <a:lnTo>
                  <a:pt x="236607" y="63144"/>
                </a:lnTo>
                <a:lnTo>
                  <a:pt x="220483" y="125596"/>
                </a:lnTo>
                <a:lnTo>
                  <a:pt x="207253" y="188730"/>
                </a:lnTo>
                <a:lnTo>
                  <a:pt x="196877" y="252429"/>
                </a:lnTo>
                <a:lnTo>
                  <a:pt x="189315" y="316581"/>
                </a:lnTo>
                <a:lnTo>
                  <a:pt x="184530" y="381071"/>
                </a:lnTo>
                <a:lnTo>
                  <a:pt x="182481" y="445784"/>
                </a:lnTo>
                <a:lnTo>
                  <a:pt x="183129" y="510607"/>
                </a:lnTo>
                <a:lnTo>
                  <a:pt x="186435" y="575425"/>
                </a:lnTo>
                <a:lnTo>
                  <a:pt x="192360" y="640124"/>
                </a:lnTo>
                <a:lnTo>
                  <a:pt x="200864" y="704590"/>
                </a:lnTo>
                <a:lnTo>
                  <a:pt x="211909" y="768708"/>
                </a:lnTo>
                <a:lnTo>
                  <a:pt x="225454" y="832365"/>
                </a:lnTo>
                <a:lnTo>
                  <a:pt x="241461" y="895445"/>
                </a:lnTo>
                <a:lnTo>
                  <a:pt x="259890" y="957836"/>
                </a:lnTo>
                <a:lnTo>
                  <a:pt x="280702" y="1019422"/>
                </a:lnTo>
                <a:lnTo>
                  <a:pt x="303858" y="1080089"/>
                </a:lnTo>
                <a:lnTo>
                  <a:pt x="329318" y="1139724"/>
                </a:lnTo>
                <a:lnTo>
                  <a:pt x="357044" y="1198211"/>
                </a:lnTo>
                <a:lnTo>
                  <a:pt x="386995" y="1255437"/>
                </a:lnTo>
                <a:lnTo>
                  <a:pt x="419134" y="1311288"/>
                </a:lnTo>
                <a:lnTo>
                  <a:pt x="448837" y="1357879"/>
                </a:lnTo>
                <a:lnTo>
                  <a:pt x="480112" y="1401747"/>
                </a:lnTo>
                <a:lnTo>
                  <a:pt x="512893" y="1442933"/>
                </a:lnTo>
                <a:lnTo>
                  <a:pt x="547113" y="1481480"/>
                </a:lnTo>
                <a:lnTo>
                  <a:pt x="582704" y="1517428"/>
                </a:lnTo>
                <a:lnTo>
                  <a:pt x="619600" y="1550820"/>
                </a:lnTo>
                <a:lnTo>
                  <a:pt x="657733" y="1581698"/>
                </a:lnTo>
                <a:lnTo>
                  <a:pt x="697036" y="1610104"/>
                </a:lnTo>
                <a:lnTo>
                  <a:pt x="737442" y="1636079"/>
                </a:lnTo>
                <a:lnTo>
                  <a:pt x="778884" y="1659666"/>
                </a:lnTo>
                <a:lnTo>
                  <a:pt x="821295" y="1680907"/>
                </a:lnTo>
                <a:lnTo>
                  <a:pt x="864608" y="1699843"/>
                </a:lnTo>
                <a:lnTo>
                  <a:pt x="908755" y="1716516"/>
                </a:lnTo>
                <a:lnTo>
                  <a:pt x="953670" y="1730968"/>
                </a:lnTo>
                <a:lnTo>
                  <a:pt x="999286" y="1743242"/>
                </a:lnTo>
                <a:lnTo>
                  <a:pt x="1045534" y="1753378"/>
                </a:lnTo>
                <a:lnTo>
                  <a:pt x="1092349" y="1761420"/>
                </a:lnTo>
                <a:lnTo>
                  <a:pt x="1139663" y="1767408"/>
                </a:lnTo>
                <a:lnTo>
                  <a:pt x="1187409" y="1771386"/>
                </a:lnTo>
                <a:lnTo>
                  <a:pt x="1235520" y="1773394"/>
                </a:lnTo>
                <a:lnTo>
                  <a:pt x="1235520" y="2214019"/>
                </a:lnTo>
                <a:close/>
              </a:path>
            </a:pathLst>
          </a:custGeom>
          <a:solidFill>
            <a:srgbClr val="40A194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1023068" y="2057389"/>
            <a:ext cx="534247" cy="859790"/>
          </a:xfrm>
          <a:custGeom>
            <a:avLst/>
            <a:gdLst/>
            <a:ahLst/>
            <a:cxnLst/>
            <a:rect l="l" t="t" r="r" b="b"/>
            <a:pathLst>
              <a:path w="801369" h="1289685">
                <a:moveTo>
                  <a:pt x="787905" y="1289418"/>
                </a:moveTo>
                <a:lnTo>
                  <a:pt x="737400" y="1288028"/>
                </a:lnTo>
                <a:lnTo>
                  <a:pt x="699396" y="1285070"/>
                </a:lnTo>
                <a:lnTo>
                  <a:pt x="661286" y="1280362"/>
                </a:lnTo>
                <a:lnTo>
                  <a:pt x="597235" y="1266728"/>
                </a:lnTo>
                <a:lnTo>
                  <a:pt x="536002" y="1246426"/>
                </a:lnTo>
                <a:lnTo>
                  <a:pt x="477711" y="1220037"/>
                </a:lnTo>
                <a:lnTo>
                  <a:pt x="422485" y="1188142"/>
                </a:lnTo>
                <a:lnTo>
                  <a:pt x="370450" y="1151323"/>
                </a:lnTo>
                <a:lnTo>
                  <a:pt x="321729" y="1110161"/>
                </a:lnTo>
                <a:lnTo>
                  <a:pt x="276446" y="1065237"/>
                </a:lnTo>
                <a:lnTo>
                  <a:pt x="234724" y="1017133"/>
                </a:lnTo>
                <a:lnTo>
                  <a:pt x="196688" y="966430"/>
                </a:lnTo>
                <a:lnTo>
                  <a:pt x="162462" y="913709"/>
                </a:lnTo>
                <a:lnTo>
                  <a:pt x="139303" y="873258"/>
                </a:lnTo>
                <a:lnTo>
                  <a:pt x="117873" y="831696"/>
                </a:lnTo>
                <a:lnTo>
                  <a:pt x="98185" y="789115"/>
                </a:lnTo>
                <a:lnTo>
                  <a:pt x="80252" y="745609"/>
                </a:lnTo>
                <a:lnTo>
                  <a:pt x="64087" y="701272"/>
                </a:lnTo>
                <a:lnTo>
                  <a:pt x="49703" y="656197"/>
                </a:lnTo>
                <a:lnTo>
                  <a:pt x="37114" y="610478"/>
                </a:lnTo>
                <a:lnTo>
                  <a:pt x="26332" y="564207"/>
                </a:lnTo>
                <a:lnTo>
                  <a:pt x="17372" y="517480"/>
                </a:lnTo>
                <a:lnTo>
                  <a:pt x="10245" y="470387"/>
                </a:lnTo>
                <a:lnTo>
                  <a:pt x="4965" y="423025"/>
                </a:lnTo>
                <a:lnTo>
                  <a:pt x="1546" y="375485"/>
                </a:lnTo>
                <a:lnTo>
                  <a:pt x="0" y="327861"/>
                </a:lnTo>
                <a:lnTo>
                  <a:pt x="340" y="280247"/>
                </a:lnTo>
                <a:lnTo>
                  <a:pt x="2580" y="232736"/>
                </a:lnTo>
                <a:lnTo>
                  <a:pt x="6733" y="185422"/>
                </a:lnTo>
                <a:lnTo>
                  <a:pt x="12811" y="138397"/>
                </a:lnTo>
                <a:lnTo>
                  <a:pt x="20829" y="91757"/>
                </a:lnTo>
                <a:lnTo>
                  <a:pt x="30799" y="45593"/>
                </a:lnTo>
                <a:lnTo>
                  <a:pt x="42734" y="0"/>
                </a:lnTo>
                <a:lnTo>
                  <a:pt x="801328" y="202441"/>
                </a:lnTo>
                <a:lnTo>
                  <a:pt x="801328" y="1289332"/>
                </a:lnTo>
                <a:lnTo>
                  <a:pt x="787905" y="1289418"/>
                </a:lnTo>
                <a:close/>
              </a:path>
            </a:pathLst>
          </a:custGeom>
          <a:solidFill>
            <a:srgbClr val="58C6B6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861104" y="1901798"/>
            <a:ext cx="911860" cy="262043"/>
          </a:xfrm>
          <a:custGeom>
            <a:avLst/>
            <a:gdLst/>
            <a:ahLst/>
            <a:cxnLst/>
            <a:rect l="l" t="t" r="r" b="b"/>
            <a:pathLst>
              <a:path w="1367789" h="393064">
                <a:moveTo>
                  <a:pt x="1367549" y="392478"/>
                </a:moveTo>
                <a:lnTo>
                  <a:pt x="1173930" y="392478"/>
                </a:lnTo>
                <a:lnTo>
                  <a:pt x="0" y="79308"/>
                </a:lnTo>
                <a:lnTo>
                  <a:pt x="214638" y="0"/>
                </a:lnTo>
                <a:lnTo>
                  <a:pt x="1367549" y="288275"/>
                </a:lnTo>
                <a:lnTo>
                  <a:pt x="1367549" y="392478"/>
                </a:lnTo>
                <a:close/>
              </a:path>
            </a:pathLst>
          </a:custGeom>
          <a:solidFill>
            <a:srgbClr val="E9CC89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1901854" y="1938563"/>
            <a:ext cx="843280" cy="1482513"/>
          </a:xfrm>
          <a:custGeom>
            <a:avLst/>
            <a:gdLst/>
            <a:ahLst/>
            <a:cxnLst/>
            <a:rect l="l" t="t" r="r" b="b"/>
            <a:pathLst>
              <a:path w="1264920" h="2223770">
                <a:moveTo>
                  <a:pt x="0" y="2223441"/>
                </a:moveTo>
                <a:lnTo>
                  <a:pt x="0" y="337330"/>
                </a:lnTo>
                <a:lnTo>
                  <a:pt x="1264481" y="0"/>
                </a:lnTo>
                <a:lnTo>
                  <a:pt x="1264481" y="1811384"/>
                </a:lnTo>
                <a:lnTo>
                  <a:pt x="0" y="2223441"/>
                </a:lnTo>
                <a:close/>
              </a:path>
            </a:pathLst>
          </a:custGeom>
          <a:solidFill>
            <a:srgbClr val="4DC2B1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2587103" y="1938563"/>
            <a:ext cx="157903" cy="42333"/>
          </a:xfrm>
          <a:custGeom>
            <a:avLst/>
            <a:gdLst/>
            <a:ahLst/>
            <a:cxnLst/>
            <a:rect l="l" t="t" r="r" b="b"/>
            <a:pathLst>
              <a:path w="236854" h="63500">
                <a:moveTo>
                  <a:pt x="0" y="63144"/>
                </a:moveTo>
                <a:lnTo>
                  <a:pt x="236607" y="0"/>
                </a:lnTo>
                <a:lnTo>
                  <a:pt x="0" y="63144"/>
                </a:lnTo>
                <a:close/>
              </a:path>
            </a:pathLst>
          </a:custGeom>
          <a:solidFill>
            <a:srgbClr val="D5D5D5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1924758" y="1938563"/>
            <a:ext cx="820420" cy="1474893"/>
          </a:xfrm>
          <a:custGeom>
            <a:avLst/>
            <a:gdLst/>
            <a:ahLst/>
            <a:cxnLst/>
            <a:rect l="l" t="t" r="r" b="b"/>
            <a:pathLst>
              <a:path w="1230629" h="2212340">
                <a:moveTo>
                  <a:pt x="0" y="2212247"/>
                </a:moveTo>
                <a:lnTo>
                  <a:pt x="0" y="1773264"/>
                </a:lnTo>
                <a:lnTo>
                  <a:pt x="47804" y="1771057"/>
                </a:lnTo>
                <a:lnTo>
                  <a:pt x="95240" y="1766897"/>
                </a:lnTo>
                <a:lnTo>
                  <a:pt x="142243" y="1760744"/>
                </a:lnTo>
                <a:lnTo>
                  <a:pt x="188745" y="1752557"/>
                </a:lnTo>
                <a:lnTo>
                  <a:pt x="234682" y="1742294"/>
                </a:lnTo>
                <a:lnTo>
                  <a:pt x="279986" y="1729914"/>
                </a:lnTo>
                <a:lnTo>
                  <a:pt x="324593" y="1715375"/>
                </a:lnTo>
                <a:lnTo>
                  <a:pt x="368437" y="1698638"/>
                </a:lnTo>
                <a:lnTo>
                  <a:pt x="411452" y="1679661"/>
                </a:lnTo>
                <a:lnTo>
                  <a:pt x="453571" y="1658402"/>
                </a:lnTo>
                <a:lnTo>
                  <a:pt x="494729" y="1634821"/>
                </a:lnTo>
                <a:lnTo>
                  <a:pt x="534860" y="1608876"/>
                </a:lnTo>
                <a:lnTo>
                  <a:pt x="573898" y="1580526"/>
                </a:lnTo>
                <a:lnTo>
                  <a:pt x="611778" y="1549730"/>
                </a:lnTo>
                <a:lnTo>
                  <a:pt x="648433" y="1516447"/>
                </a:lnTo>
                <a:lnTo>
                  <a:pt x="683797" y="1480636"/>
                </a:lnTo>
                <a:lnTo>
                  <a:pt x="717806" y="1442256"/>
                </a:lnTo>
                <a:lnTo>
                  <a:pt x="750392" y="1401265"/>
                </a:lnTo>
                <a:lnTo>
                  <a:pt x="781490" y="1357623"/>
                </a:lnTo>
                <a:lnTo>
                  <a:pt x="811034" y="1311288"/>
                </a:lnTo>
                <a:lnTo>
                  <a:pt x="843166" y="1255437"/>
                </a:lnTo>
                <a:lnTo>
                  <a:pt x="873113" y="1198211"/>
                </a:lnTo>
                <a:lnTo>
                  <a:pt x="900835" y="1139724"/>
                </a:lnTo>
                <a:lnTo>
                  <a:pt x="926293" y="1080089"/>
                </a:lnTo>
                <a:lnTo>
                  <a:pt x="949447" y="1019421"/>
                </a:lnTo>
                <a:lnTo>
                  <a:pt x="970258" y="957835"/>
                </a:lnTo>
                <a:lnTo>
                  <a:pt x="988686" y="895444"/>
                </a:lnTo>
                <a:lnTo>
                  <a:pt x="1004692" y="832362"/>
                </a:lnTo>
                <a:lnTo>
                  <a:pt x="1018237" y="768704"/>
                </a:lnTo>
                <a:lnTo>
                  <a:pt x="1029282" y="704585"/>
                </a:lnTo>
                <a:lnTo>
                  <a:pt x="1037786" y="640117"/>
                </a:lnTo>
                <a:lnTo>
                  <a:pt x="1043710" y="575416"/>
                </a:lnTo>
                <a:lnTo>
                  <a:pt x="1047016" y="510595"/>
                </a:lnTo>
                <a:lnTo>
                  <a:pt x="1047664" y="445770"/>
                </a:lnTo>
                <a:lnTo>
                  <a:pt x="1045613" y="381053"/>
                </a:lnTo>
                <a:lnTo>
                  <a:pt x="1040826" y="316559"/>
                </a:lnTo>
                <a:lnTo>
                  <a:pt x="1033262" y="252403"/>
                </a:lnTo>
                <a:lnTo>
                  <a:pt x="1022882" y="188698"/>
                </a:lnTo>
                <a:lnTo>
                  <a:pt x="1009647" y="125559"/>
                </a:lnTo>
                <a:lnTo>
                  <a:pt x="993518" y="63100"/>
                </a:lnTo>
                <a:lnTo>
                  <a:pt x="1230125" y="0"/>
                </a:lnTo>
                <a:lnTo>
                  <a:pt x="1230125" y="1811384"/>
                </a:lnTo>
                <a:lnTo>
                  <a:pt x="0" y="2212247"/>
                </a:lnTo>
                <a:close/>
              </a:path>
            </a:pathLst>
          </a:custGeom>
          <a:solidFill>
            <a:srgbClr val="40A194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1988319" y="2057389"/>
            <a:ext cx="534247" cy="859790"/>
          </a:xfrm>
          <a:custGeom>
            <a:avLst/>
            <a:gdLst/>
            <a:ahLst/>
            <a:cxnLst/>
            <a:rect l="l" t="t" r="r" b="b"/>
            <a:pathLst>
              <a:path w="801370" h="1289685">
                <a:moveTo>
                  <a:pt x="13466" y="1289418"/>
                </a:moveTo>
                <a:lnTo>
                  <a:pt x="0" y="1289332"/>
                </a:lnTo>
                <a:lnTo>
                  <a:pt x="0" y="202441"/>
                </a:lnTo>
                <a:lnTo>
                  <a:pt x="758680" y="0"/>
                </a:lnTo>
                <a:lnTo>
                  <a:pt x="770597" y="45593"/>
                </a:lnTo>
                <a:lnTo>
                  <a:pt x="780551" y="91757"/>
                </a:lnTo>
                <a:lnTo>
                  <a:pt x="788555" y="138397"/>
                </a:lnTo>
                <a:lnTo>
                  <a:pt x="794623" y="185422"/>
                </a:lnTo>
                <a:lnTo>
                  <a:pt x="798766" y="232736"/>
                </a:lnTo>
                <a:lnTo>
                  <a:pt x="800998" y="280247"/>
                </a:lnTo>
                <a:lnTo>
                  <a:pt x="801333" y="327861"/>
                </a:lnTo>
                <a:lnTo>
                  <a:pt x="799782" y="375485"/>
                </a:lnTo>
                <a:lnTo>
                  <a:pt x="796359" y="423025"/>
                </a:lnTo>
                <a:lnTo>
                  <a:pt x="791077" y="470387"/>
                </a:lnTo>
                <a:lnTo>
                  <a:pt x="783949" y="517480"/>
                </a:lnTo>
                <a:lnTo>
                  <a:pt x="774988" y="564207"/>
                </a:lnTo>
                <a:lnTo>
                  <a:pt x="764207" y="610478"/>
                </a:lnTo>
                <a:lnTo>
                  <a:pt x="751619" y="656197"/>
                </a:lnTo>
                <a:lnTo>
                  <a:pt x="737236" y="701272"/>
                </a:lnTo>
                <a:lnTo>
                  <a:pt x="721072" y="745609"/>
                </a:lnTo>
                <a:lnTo>
                  <a:pt x="703141" y="789115"/>
                </a:lnTo>
                <a:lnTo>
                  <a:pt x="683453" y="831696"/>
                </a:lnTo>
                <a:lnTo>
                  <a:pt x="662024" y="873258"/>
                </a:lnTo>
                <a:lnTo>
                  <a:pt x="638865" y="913709"/>
                </a:lnTo>
                <a:lnTo>
                  <a:pt x="604655" y="966429"/>
                </a:lnTo>
                <a:lnTo>
                  <a:pt x="566665" y="1017127"/>
                </a:lnTo>
                <a:lnTo>
                  <a:pt x="525051" y="1065215"/>
                </a:lnTo>
                <a:lnTo>
                  <a:pt x="479974" y="1110107"/>
                </a:lnTo>
                <a:lnTo>
                  <a:pt x="431591" y="1151218"/>
                </a:lnTo>
                <a:lnTo>
                  <a:pt x="380060" y="1187960"/>
                </a:lnTo>
                <a:lnTo>
                  <a:pt x="325540" y="1219748"/>
                </a:lnTo>
                <a:lnTo>
                  <a:pt x="268188" y="1245995"/>
                </a:lnTo>
                <a:lnTo>
                  <a:pt x="208163" y="1266115"/>
                </a:lnTo>
                <a:lnTo>
                  <a:pt x="145624" y="1279521"/>
                </a:lnTo>
                <a:lnTo>
                  <a:pt x="107513" y="1284495"/>
                </a:lnTo>
                <a:lnTo>
                  <a:pt x="69494" y="1287702"/>
                </a:lnTo>
                <a:lnTo>
                  <a:pt x="13466" y="1289418"/>
                </a:lnTo>
                <a:close/>
              </a:path>
            </a:pathLst>
          </a:custGeom>
          <a:solidFill>
            <a:srgbClr val="58C6B6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bk object 48"/>
          <p:cNvSpPr/>
          <p:nvPr/>
        </p:nvSpPr>
        <p:spPr>
          <a:xfrm>
            <a:off x="1772803" y="1901798"/>
            <a:ext cx="911860" cy="262043"/>
          </a:xfrm>
          <a:custGeom>
            <a:avLst/>
            <a:gdLst/>
            <a:ahLst/>
            <a:cxnLst/>
            <a:rect l="l" t="t" r="r" b="b"/>
            <a:pathLst>
              <a:path w="1367789" h="393064">
                <a:moveTo>
                  <a:pt x="193576" y="392478"/>
                </a:moveTo>
                <a:lnTo>
                  <a:pt x="0" y="392478"/>
                </a:lnTo>
                <a:lnTo>
                  <a:pt x="0" y="288275"/>
                </a:lnTo>
                <a:lnTo>
                  <a:pt x="1152910" y="0"/>
                </a:lnTo>
                <a:lnTo>
                  <a:pt x="1367506" y="79308"/>
                </a:lnTo>
                <a:lnTo>
                  <a:pt x="193576" y="392478"/>
                </a:lnTo>
                <a:close/>
              </a:path>
            </a:pathLst>
          </a:custGeom>
          <a:solidFill>
            <a:srgbClr val="E9CC89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bk object 49"/>
          <p:cNvSpPr/>
          <p:nvPr/>
        </p:nvSpPr>
        <p:spPr>
          <a:xfrm>
            <a:off x="1624445" y="2163450"/>
            <a:ext cx="300567" cy="1266190"/>
          </a:xfrm>
          <a:custGeom>
            <a:avLst/>
            <a:gdLst/>
            <a:ahLst/>
            <a:cxnLst/>
            <a:rect l="l" t="t" r="r" b="b"/>
            <a:pathLst>
              <a:path w="450850" h="1899285">
                <a:moveTo>
                  <a:pt x="0" y="1898731"/>
                </a:moveTo>
                <a:lnTo>
                  <a:pt x="450469" y="1898731"/>
                </a:lnTo>
                <a:lnTo>
                  <a:pt x="450469" y="0"/>
                </a:lnTo>
                <a:lnTo>
                  <a:pt x="0" y="0"/>
                </a:lnTo>
                <a:lnTo>
                  <a:pt x="0" y="1898731"/>
                </a:lnTo>
                <a:close/>
              </a:path>
            </a:pathLst>
          </a:custGeom>
          <a:solidFill>
            <a:srgbClr val="3B9387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bk object 50"/>
          <p:cNvSpPr/>
          <p:nvPr/>
        </p:nvSpPr>
        <p:spPr>
          <a:xfrm>
            <a:off x="1624445" y="2163450"/>
            <a:ext cx="300567" cy="1266190"/>
          </a:xfrm>
          <a:custGeom>
            <a:avLst/>
            <a:gdLst/>
            <a:ahLst/>
            <a:cxnLst/>
            <a:rect l="l" t="t" r="r" b="b"/>
            <a:pathLst>
              <a:path w="450850" h="1899285">
                <a:moveTo>
                  <a:pt x="450469" y="1898731"/>
                </a:moveTo>
                <a:lnTo>
                  <a:pt x="0" y="1898731"/>
                </a:lnTo>
                <a:lnTo>
                  <a:pt x="0" y="0"/>
                </a:lnTo>
                <a:lnTo>
                  <a:pt x="105096" y="0"/>
                </a:lnTo>
                <a:lnTo>
                  <a:pt x="102265" y="26959"/>
                </a:lnTo>
                <a:lnTo>
                  <a:pt x="99851" y="54064"/>
                </a:lnTo>
                <a:lnTo>
                  <a:pt x="96166" y="108608"/>
                </a:lnTo>
                <a:lnTo>
                  <a:pt x="93825" y="163424"/>
                </a:lnTo>
                <a:lnTo>
                  <a:pt x="92608" y="218307"/>
                </a:lnTo>
                <a:lnTo>
                  <a:pt x="92299" y="273051"/>
                </a:lnTo>
                <a:lnTo>
                  <a:pt x="92416" y="300307"/>
                </a:lnTo>
                <a:lnTo>
                  <a:pt x="93058" y="354457"/>
                </a:lnTo>
                <a:lnTo>
                  <a:pt x="94062" y="407952"/>
                </a:lnTo>
                <a:lnTo>
                  <a:pt x="95769" y="486520"/>
                </a:lnTo>
                <a:lnTo>
                  <a:pt x="96282" y="512159"/>
                </a:lnTo>
                <a:lnTo>
                  <a:pt x="97910" y="579794"/>
                </a:lnTo>
                <a:lnTo>
                  <a:pt x="100119" y="622068"/>
                </a:lnTo>
                <a:lnTo>
                  <a:pt x="103323" y="664288"/>
                </a:lnTo>
                <a:lnTo>
                  <a:pt x="107494" y="706440"/>
                </a:lnTo>
                <a:lnTo>
                  <a:pt x="112603" y="748509"/>
                </a:lnTo>
                <a:lnTo>
                  <a:pt x="118622" y="790480"/>
                </a:lnTo>
                <a:lnTo>
                  <a:pt x="125525" y="832337"/>
                </a:lnTo>
                <a:lnTo>
                  <a:pt x="133282" y="874067"/>
                </a:lnTo>
                <a:lnTo>
                  <a:pt x="141867" y="915655"/>
                </a:lnTo>
                <a:lnTo>
                  <a:pt x="151251" y="957085"/>
                </a:lnTo>
                <a:lnTo>
                  <a:pt x="161406" y="998344"/>
                </a:lnTo>
                <a:lnTo>
                  <a:pt x="172305" y="1039415"/>
                </a:lnTo>
                <a:lnTo>
                  <a:pt x="183920" y="1080284"/>
                </a:lnTo>
                <a:lnTo>
                  <a:pt x="196222" y="1120937"/>
                </a:lnTo>
                <a:lnTo>
                  <a:pt x="209184" y="1161359"/>
                </a:lnTo>
                <a:lnTo>
                  <a:pt x="222779" y="1201534"/>
                </a:lnTo>
                <a:lnTo>
                  <a:pt x="236977" y="1241449"/>
                </a:lnTo>
                <a:lnTo>
                  <a:pt x="251752" y="1281087"/>
                </a:lnTo>
                <a:lnTo>
                  <a:pt x="267075" y="1320435"/>
                </a:lnTo>
                <a:lnTo>
                  <a:pt x="282918" y="1359478"/>
                </a:lnTo>
                <a:lnTo>
                  <a:pt x="300623" y="1398329"/>
                </a:lnTo>
                <a:lnTo>
                  <a:pt x="321222" y="1436432"/>
                </a:lnTo>
                <a:lnTo>
                  <a:pt x="344541" y="1473622"/>
                </a:lnTo>
                <a:lnTo>
                  <a:pt x="370403" y="1509735"/>
                </a:lnTo>
                <a:lnTo>
                  <a:pt x="398633" y="1544607"/>
                </a:lnTo>
                <a:lnTo>
                  <a:pt x="429056" y="1578073"/>
                </a:lnTo>
                <a:lnTo>
                  <a:pt x="450469" y="1599521"/>
                </a:lnTo>
                <a:lnTo>
                  <a:pt x="450469" y="1898731"/>
                </a:lnTo>
                <a:close/>
              </a:path>
            </a:pathLst>
          </a:custGeom>
          <a:solidFill>
            <a:srgbClr val="317B73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k object 51"/>
          <p:cNvSpPr/>
          <p:nvPr/>
        </p:nvSpPr>
        <p:spPr>
          <a:xfrm>
            <a:off x="2368799" y="2486002"/>
            <a:ext cx="483870" cy="349673"/>
          </a:xfrm>
          <a:custGeom>
            <a:avLst/>
            <a:gdLst/>
            <a:ahLst/>
            <a:cxnLst/>
            <a:rect l="l" t="t" r="r" b="b"/>
            <a:pathLst>
              <a:path w="725804" h="524510">
                <a:moveTo>
                  <a:pt x="708970" y="253285"/>
                </a:moveTo>
                <a:lnTo>
                  <a:pt x="371955" y="253285"/>
                </a:lnTo>
                <a:lnTo>
                  <a:pt x="369865" y="251794"/>
                </a:lnTo>
                <a:lnTo>
                  <a:pt x="363287" y="247197"/>
                </a:lnTo>
                <a:lnTo>
                  <a:pt x="329450" y="222627"/>
                </a:lnTo>
                <a:lnTo>
                  <a:pt x="293132" y="192486"/>
                </a:lnTo>
                <a:lnTo>
                  <a:pt x="262598" y="163499"/>
                </a:lnTo>
                <a:lnTo>
                  <a:pt x="226759" y="123582"/>
                </a:lnTo>
                <a:lnTo>
                  <a:pt x="201663" y="89855"/>
                </a:lnTo>
                <a:lnTo>
                  <a:pt x="180014" y="53251"/>
                </a:lnTo>
                <a:lnTo>
                  <a:pt x="172575" y="29305"/>
                </a:lnTo>
                <a:lnTo>
                  <a:pt x="173396" y="16821"/>
                </a:lnTo>
                <a:lnTo>
                  <a:pt x="178140" y="8380"/>
                </a:lnTo>
                <a:lnTo>
                  <a:pt x="185568" y="3251"/>
                </a:lnTo>
                <a:lnTo>
                  <a:pt x="194444" y="702"/>
                </a:lnTo>
                <a:lnTo>
                  <a:pt x="203531" y="0"/>
                </a:lnTo>
                <a:lnTo>
                  <a:pt x="211590" y="413"/>
                </a:lnTo>
                <a:lnTo>
                  <a:pt x="217387" y="1210"/>
                </a:lnTo>
                <a:lnTo>
                  <a:pt x="219682" y="1659"/>
                </a:lnTo>
                <a:lnTo>
                  <a:pt x="261128" y="46351"/>
                </a:lnTo>
                <a:lnTo>
                  <a:pt x="299228" y="84380"/>
                </a:lnTo>
                <a:lnTo>
                  <a:pt x="334112" y="116219"/>
                </a:lnTo>
                <a:lnTo>
                  <a:pt x="365915" y="142340"/>
                </a:lnTo>
                <a:lnTo>
                  <a:pt x="420801" y="179319"/>
                </a:lnTo>
                <a:lnTo>
                  <a:pt x="464941" y="199100"/>
                </a:lnTo>
                <a:lnTo>
                  <a:pt x="499393" y="205462"/>
                </a:lnTo>
                <a:lnTo>
                  <a:pt x="686938" y="205462"/>
                </a:lnTo>
                <a:lnTo>
                  <a:pt x="694943" y="220863"/>
                </a:lnTo>
                <a:lnTo>
                  <a:pt x="704434" y="241596"/>
                </a:lnTo>
                <a:lnTo>
                  <a:pt x="708970" y="253285"/>
                </a:lnTo>
                <a:close/>
              </a:path>
              <a:path w="725804" h="524510">
                <a:moveTo>
                  <a:pt x="686938" y="205462"/>
                </a:moveTo>
                <a:lnTo>
                  <a:pt x="499393" y="205462"/>
                </a:lnTo>
                <a:lnTo>
                  <a:pt x="513315" y="204793"/>
                </a:lnTo>
                <a:lnTo>
                  <a:pt x="525212" y="202188"/>
                </a:lnTo>
                <a:lnTo>
                  <a:pt x="558923" y="176660"/>
                </a:lnTo>
                <a:lnTo>
                  <a:pt x="563719" y="38094"/>
                </a:lnTo>
                <a:lnTo>
                  <a:pt x="564962" y="39391"/>
                </a:lnTo>
                <a:lnTo>
                  <a:pt x="600525" y="79740"/>
                </a:lnTo>
                <a:lnTo>
                  <a:pt x="635814" y="124984"/>
                </a:lnTo>
                <a:lnTo>
                  <a:pt x="660741" y="161106"/>
                </a:lnTo>
                <a:lnTo>
                  <a:pt x="684320" y="200425"/>
                </a:lnTo>
                <a:lnTo>
                  <a:pt x="686938" y="205462"/>
                </a:lnTo>
                <a:close/>
              </a:path>
              <a:path w="725804" h="524510">
                <a:moveTo>
                  <a:pt x="724496" y="312798"/>
                </a:moveTo>
                <a:lnTo>
                  <a:pt x="337772" y="312798"/>
                </a:lnTo>
                <a:lnTo>
                  <a:pt x="311684" y="300388"/>
                </a:lnTo>
                <a:lnTo>
                  <a:pt x="264014" y="275261"/>
                </a:lnTo>
                <a:lnTo>
                  <a:pt x="222230" y="250278"/>
                </a:lnTo>
                <a:lnTo>
                  <a:pt x="186183" y="226102"/>
                </a:lnTo>
                <a:lnTo>
                  <a:pt x="142550" y="192799"/>
                </a:lnTo>
                <a:lnTo>
                  <a:pt x="110999" y="165039"/>
                </a:lnTo>
                <a:lnTo>
                  <a:pt x="83911" y="137165"/>
                </a:lnTo>
                <a:lnTo>
                  <a:pt x="70076" y="106702"/>
                </a:lnTo>
                <a:lnTo>
                  <a:pt x="71255" y="98033"/>
                </a:lnTo>
                <a:lnTo>
                  <a:pt x="75648" y="92142"/>
                </a:lnTo>
                <a:lnTo>
                  <a:pt x="82204" y="88528"/>
                </a:lnTo>
                <a:lnTo>
                  <a:pt x="89871" y="86687"/>
                </a:lnTo>
                <a:lnTo>
                  <a:pt x="97596" y="86118"/>
                </a:lnTo>
                <a:lnTo>
                  <a:pt x="104328" y="86318"/>
                </a:lnTo>
                <a:lnTo>
                  <a:pt x="188492" y="135096"/>
                </a:lnTo>
                <a:lnTo>
                  <a:pt x="251922" y="174542"/>
                </a:lnTo>
                <a:lnTo>
                  <a:pt x="300571" y="205551"/>
                </a:lnTo>
                <a:lnTo>
                  <a:pt x="335636" y="228501"/>
                </a:lnTo>
                <a:lnTo>
                  <a:pt x="371955" y="253285"/>
                </a:lnTo>
                <a:lnTo>
                  <a:pt x="708970" y="253285"/>
                </a:lnTo>
                <a:lnTo>
                  <a:pt x="712529" y="262455"/>
                </a:lnTo>
                <a:lnTo>
                  <a:pt x="718963" y="283271"/>
                </a:lnTo>
                <a:lnTo>
                  <a:pt x="723473" y="303878"/>
                </a:lnTo>
                <a:lnTo>
                  <a:pt x="724496" y="312798"/>
                </a:lnTo>
                <a:close/>
              </a:path>
              <a:path w="725804" h="524510">
                <a:moveTo>
                  <a:pt x="716681" y="394257"/>
                </a:moveTo>
                <a:lnTo>
                  <a:pt x="262771" y="394257"/>
                </a:lnTo>
                <a:lnTo>
                  <a:pt x="274563" y="393043"/>
                </a:lnTo>
                <a:lnTo>
                  <a:pt x="284855" y="390339"/>
                </a:lnTo>
                <a:lnTo>
                  <a:pt x="293377" y="385972"/>
                </a:lnTo>
                <a:lnTo>
                  <a:pt x="292112" y="385295"/>
                </a:lnTo>
                <a:lnTo>
                  <a:pt x="287942" y="383710"/>
                </a:lnTo>
                <a:lnTo>
                  <a:pt x="247514" y="369205"/>
                </a:lnTo>
                <a:lnTo>
                  <a:pt x="216764" y="357694"/>
                </a:lnTo>
                <a:lnTo>
                  <a:pt x="163434" y="336131"/>
                </a:lnTo>
                <a:lnTo>
                  <a:pt x="126171" y="319425"/>
                </a:lnTo>
                <a:lnTo>
                  <a:pt x="90014" y="301282"/>
                </a:lnTo>
                <a:lnTo>
                  <a:pt x="57085" y="282066"/>
                </a:lnTo>
                <a:lnTo>
                  <a:pt x="18382" y="252031"/>
                </a:lnTo>
                <a:lnTo>
                  <a:pt x="0" y="219265"/>
                </a:lnTo>
                <a:lnTo>
                  <a:pt x="1783" y="211589"/>
                </a:lnTo>
                <a:lnTo>
                  <a:pt x="35969" y="191513"/>
                </a:lnTo>
                <a:lnTo>
                  <a:pt x="49450" y="189281"/>
                </a:lnTo>
                <a:lnTo>
                  <a:pt x="72746" y="202568"/>
                </a:lnTo>
                <a:lnTo>
                  <a:pt x="95586" y="214982"/>
                </a:lnTo>
                <a:lnTo>
                  <a:pt x="139585" y="237276"/>
                </a:lnTo>
                <a:lnTo>
                  <a:pt x="180805" y="256328"/>
                </a:lnTo>
                <a:lnTo>
                  <a:pt x="218607" y="272302"/>
                </a:lnTo>
                <a:lnTo>
                  <a:pt x="267500" y="290857"/>
                </a:lnTo>
                <a:lnTo>
                  <a:pt x="305099" y="303419"/>
                </a:lnTo>
                <a:lnTo>
                  <a:pt x="337772" y="312798"/>
                </a:lnTo>
                <a:lnTo>
                  <a:pt x="724496" y="312798"/>
                </a:lnTo>
                <a:lnTo>
                  <a:pt x="725793" y="324106"/>
                </a:lnTo>
                <a:lnTo>
                  <a:pt x="725652" y="343831"/>
                </a:lnTo>
                <a:lnTo>
                  <a:pt x="721639" y="374715"/>
                </a:lnTo>
                <a:lnTo>
                  <a:pt x="716681" y="394257"/>
                </a:lnTo>
                <a:close/>
              </a:path>
              <a:path w="725804" h="524510">
                <a:moveTo>
                  <a:pt x="371955" y="253285"/>
                </a:moveTo>
                <a:lnTo>
                  <a:pt x="357482" y="243207"/>
                </a:lnTo>
                <a:lnTo>
                  <a:pt x="363355" y="247244"/>
                </a:lnTo>
                <a:lnTo>
                  <a:pt x="369865" y="251794"/>
                </a:lnTo>
                <a:lnTo>
                  <a:pt x="371955" y="253285"/>
                </a:lnTo>
                <a:close/>
              </a:path>
              <a:path w="725804" h="524510">
                <a:moveTo>
                  <a:pt x="514027" y="524382"/>
                </a:moveTo>
                <a:lnTo>
                  <a:pt x="477570" y="521334"/>
                </a:lnTo>
                <a:lnTo>
                  <a:pt x="471454" y="520480"/>
                </a:lnTo>
                <a:lnTo>
                  <a:pt x="427171" y="513056"/>
                </a:lnTo>
                <a:lnTo>
                  <a:pt x="372015" y="501705"/>
                </a:lnTo>
                <a:lnTo>
                  <a:pt x="327700" y="491013"/>
                </a:lnTo>
                <a:lnTo>
                  <a:pt x="279156" y="477589"/>
                </a:lnTo>
                <a:lnTo>
                  <a:pt x="227932" y="461237"/>
                </a:lnTo>
                <a:lnTo>
                  <a:pt x="175578" y="441757"/>
                </a:lnTo>
                <a:lnTo>
                  <a:pt x="123643" y="418951"/>
                </a:lnTo>
                <a:lnTo>
                  <a:pt x="98316" y="406240"/>
                </a:lnTo>
                <a:lnTo>
                  <a:pt x="96927" y="405807"/>
                </a:lnTo>
                <a:lnTo>
                  <a:pt x="63411" y="380738"/>
                </a:lnTo>
                <a:lnTo>
                  <a:pt x="63900" y="374357"/>
                </a:lnTo>
                <a:lnTo>
                  <a:pt x="67876" y="367362"/>
                </a:lnTo>
                <a:lnTo>
                  <a:pt x="76063" y="359783"/>
                </a:lnTo>
                <a:lnTo>
                  <a:pt x="89185" y="351649"/>
                </a:lnTo>
                <a:lnTo>
                  <a:pt x="91125" y="351965"/>
                </a:lnTo>
                <a:lnTo>
                  <a:pt x="95611" y="353394"/>
                </a:lnTo>
                <a:lnTo>
                  <a:pt x="133604" y="366762"/>
                </a:lnTo>
                <a:lnTo>
                  <a:pt x="146767" y="371151"/>
                </a:lnTo>
                <a:lnTo>
                  <a:pt x="190736" y="384050"/>
                </a:lnTo>
                <a:lnTo>
                  <a:pt x="235762" y="392909"/>
                </a:lnTo>
                <a:lnTo>
                  <a:pt x="716681" y="394257"/>
                </a:lnTo>
                <a:lnTo>
                  <a:pt x="714726" y="401964"/>
                </a:lnTo>
                <a:lnTo>
                  <a:pt x="693559" y="446329"/>
                </a:lnTo>
                <a:lnTo>
                  <a:pt x="664838" y="478695"/>
                </a:lnTo>
                <a:lnTo>
                  <a:pt x="631246" y="500871"/>
                </a:lnTo>
                <a:lnTo>
                  <a:pt x="595463" y="514667"/>
                </a:lnTo>
                <a:lnTo>
                  <a:pt x="543551" y="523612"/>
                </a:lnTo>
                <a:lnTo>
                  <a:pt x="528057" y="524366"/>
                </a:lnTo>
                <a:lnTo>
                  <a:pt x="514027" y="524382"/>
                </a:lnTo>
                <a:close/>
              </a:path>
            </a:pathLst>
          </a:custGeom>
          <a:solidFill>
            <a:srgbClr val="FAB995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bk object 52"/>
          <p:cNvSpPr/>
          <p:nvPr/>
        </p:nvSpPr>
        <p:spPr>
          <a:xfrm>
            <a:off x="694742" y="2486002"/>
            <a:ext cx="483870" cy="349673"/>
          </a:xfrm>
          <a:custGeom>
            <a:avLst/>
            <a:gdLst/>
            <a:ahLst/>
            <a:cxnLst/>
            <a:rect l="l" t="t" r="r" b="b"/>
            <a:pathLst>
              <a:path w="725805" h="524510">
                <a:moveTo>
                  <a:pt x="415687" y="207040"/>
                </a:moveTo>
                <a:lnTo>
                  <a:pt x="224671" y="207040"/>
                </a:lnTo>
                <a:lnTo>
                  <a:pt x="241011" y="205063"/>
                </a:lnTo>
                <a:lnTo>
                  <a:pt x="259636" y="200210"/>
                </a:lnTo>
                <a:lnTo>
                  <a:pt x="304246" y="180001"/>
                </a:lnTo>
                <a:lnTo>
                  <a:pt x="359516" y="142668"/>
                </a:lnTo>
                <a:lnTo>
                  <a:pt x="391465" y="116411"/>
                </a:lnTo>
                <a:lnTo>
                  <a:pt x="426460" y="84469"/>
                </a:lnTo>
                <a:lnTo>
                  <a:pt x="464626" y="46374"/>
                </a:lnTo>
                <a:lnTo>
                  <a:pt x="506091" y="1659"/>
                </a:lnTo>
                <a:lnTo>
                  <a:pt x="508357" y="1215"/>
                </a:lnTo>
                <a:lnTo>
                  <a:pt x="514136" y="418"/>
                </a:lnTo>
                <a:lnTo>
                  <a:pt x="522190" y="0"/>
                </a:lnTo>
                <a:lnTo>
                  <a:pt x="531280" y="695"/>
                </a:lnTo>
                <a:lnTo>
                  <a:pt x="540167" y="3238"/>
                </a:lnTo>
                <a:lnTo>
                  <a:pt x="547612" y="8363"/>
                </a:lnTo>
                <a:lnTo>
                  <a:pt x="552376" y="16803"/>
                </a:lnTo>
                <a:lnTo>
                  <a:pt x="553220" y="29292"/>
                </a:lnTo>
                <a:lnTo>
                  <a:pt x="548906" y="46565"/>
                </a:lnTo>
                <a:lnTo>
                  <a:pt x="530353" y="80361"/>
                </a:lnTo>
                <a:lnTo>
                  <a:pt x="499027" y="123582"/>
                </a:lnTo>
                <a:lnTo>
                  <a:pt x="463171" y="163499"/>
                </a:lnTo>
                <a:lnTo>
                  <a:pt x="432624" y="192486"/>
                </a:lnTo>
                <a:lnTo>
                  <a:pt x="415687" y="207040"/>
                </a:lnTo>
                <a:close/>
              </a:path>
              <a:path w="725805" h="524510">
                <a:moveTo>
                  <a:pt x="211748" y="524382"/>
                </a:moveTo>
                <a:lnTo>
                  <a:pt x="165604" y="521896"/>
                </a:lnTo>
                <a:lnTo>
                  <a:pt x="112321" y="508703"/>
                </a:lnTo>
                <a:lnTo>
                  <a:pt x="77303" y="490943"/>
                </a:lnTo>
                <a:lnTo>
                  <a:pt x="45818" y="463899"/>
                </a:lnTo>
                <a:lnTo>
                  <a:pt x="20547" y="425760"/>
                </a:lnTo>
                <a:lnTo>
                  <a:pt x="4172" y="374715"/>
                </a:lnTo>
                <a:lnTo>
                  <a:pt x="0" y="324176"/>
                </a:lnTo>
                <a:lnTo>
                  <a:pt x="2259" y="304147"/>
                </a:lnTo>
                <a:lnTo>
                  <a:pt x="12994" y="263453"/>
                </a:lnTo>
                <a:lnTo>
                  <a:pt x="30278" y="222936"/>
                </a:lnTo>
                <a:lnTo>
                  <a:pt x="52025" y="183828"/>
                </a:lnTo>
                <a:lnTo>
                  <a:pt x="76149" y="147359"/>
                </a:lnTo>
                <a:lnTo>
                  <a:pt x="100565" y="114760"/>
                </a:lnTo>
                <a:lnTo>
                  <a:pt x="133172" y="75812"/>
                </a:lnTo>
                <a:lnTo>
                  <a:pt x="159423" y="47688"/>
                </a:lnTo>
                <a:lnTo>
                  <a:pt x="159034" y="171513"/>
                </a:lnTo>
                <a:lnTo>
                  <a:pt x="159501" y="172570"/>
                </a:lnTo>
                <a:lnTo>
                  <a:pt x="188091" y="200386"/>
                </a:lnTo>
                <a:lnTo>
                  <a:pt x="224671" y="207040"/>
                </a:lnTo>
                <a:lnTo>
                  <a:pt x="415687" y="207040"/>
                </a:lnTo>
                <a:lnTo>
                  <a:pt x="415207" y="207452"/>
                </a:lnTo>
                <a:lnTo>
                  <a:pt x="396294" y="222627"/>
                </a:lnTo>
                <a:lnTo>
                  <a:pt x="375833" y="237931"/>
                </a:lnTo>
                <a:lnTo>
                  <a:pt x="367843" y="243493"/>
                </a:lnTo>
                <a:lnTo>
                  <a:pt x="362385" y="247244"/>
                </a:lnTo>
                <a:lnTo>
                  <a:pt x="355868" y="251794"/>
                </a:lnTo>
                <a:lnTo>
                  <a:pt x="353776" y="253285"/>
                </a:lnTo>
                <a:lnTo>
                  <a:pt x="498693" y="253285"/>
                </a:lnTo>
                <a:lnTo>
                  <a:pt x="483405" y="262711"/>
                </a:lnTo>
                <a:lnTo>
                  <a:pt x="461789" y="275262"/>
                </a:lnTo>
                <a:lnTo>
                  <a:pt x="438703" y="287848"/>
                </a:lnTo>
                <a:lnTo>
                  <a:pt x="414128" y="300388"/>
                </a:lnTo>
                <a:lnTo>
                  <a:pt x="388045" y="312799"/>
                </a:lnTo>
                <a:lnTo>
                  <a:pt x="613252" y="312799"/>
                </a:lnTo>
                <a:lnTo>
                  <a:pt x="562356" y="336130"/>
                </a:lnTo>
                <a:lnTo>
                  <a:pt x="526112" y="351031"/>
                </a:lnTo>
                <a:lnTo>
                  <a:pt x="478285" y="369200"/>
                </a:lnTo>
                <a:lnTo>
                  <a:pt x="437856" y="383699"/>
                </a:lnTo>
                <a:lnTo>
                  <a:pt x="433683" y="385282"/>
                </a:lnTo>
                <a:lnTo>
                  <a:pt x="432415" y="385956"/>
                </a:lnTo>
                <a:lnTo>
                  <a:pt x="440920" y="390329"/>
                </a:lnTo>
                <a:lnTo>
                  <a:pt x="451198" y="393038"/>
                </a:lnTo>
                <a:lnTo>
                  <a:pt x="462981" y="394255"/>
                </a:lnTo>
                <a:lnTo>
                  <a:pt x="652272" y="394255"/>
                </a:lnTo>
                <a:lnTo>
                  <a:pt x="650130" y="395915"/>
                </a:lnTo>
                <a:lnTo>
                  <a:pt x="627458" y="406240"/>
                </a:lnTo>
                <a:lnTo>
                  <a:pt x="602132" y="418951"/>
                </a:lnTo>
                <a:lnTo>
                  <a:pt x="550196" y="441757"/>
                </a:lnTo>
                <a:lnTo>
                  <a:pt x="497842" y="461237"/>
                </a:lnTo>
                <a:lnTo>
                  <a:pt x="446619" y="477589"/>
                </a:lnTo>
                <a:lnTo>
                  <a:pt x="398075" y="491013"/>
                </a:lnTo>
                <a:lnTo>
                  <a:pt x="353759" y="501705"/>
                </a:lnTo>
                <a:lnTo>
                  <a:pt x="315221" y="509864"/>
                </a:lnTo>
                <a:lnTo>
                  <a:pt x="271637" y="517787"/>
                </a:lnTo>
                <a:lnTo>
                  <a:pt x="248204" y="521334"/>
                </a:lnTo>
                <a:lnTo>
                  <a:pt x="246523" y="521607"/>
                </a:lnTo>
                <a:lnTo>
                  <a:pt x="241701" y="522274"/>
                </a:lnTo>
                <a:lnTo>
                  <a:pt x="234074" y="523110"/>
                </a:lnTo>
                <a:lnTo>
                  <a:pt x="223978" y="523888"/>
                </a:lnTo>
                <a:lnTo>
                  <a:pt x="211748" y="524382"/>
                </a:lnTo>
                <a:close/>
              </a:path>
              <a:path w="725805" h="524510">
                <a:moveTo>
                  <a:pt x="498693" y="253285"/>
                </a:moveTo>
                <a:lnTo>
                  <a:pt x="353776" y="253285"/>
                </a:lnTo>
                <a:lnTo>
                  <a:pt x="367843" y="243493"/>
                </a:lnTo>
                <a:lnTo>
                  <a:pt x="425204" y="205551"/>
                </a:lnTo>
                <a:lnTo>
                  <a:pt x="473866" y="174542"/>
                </a:lnTo>
                <a:lnTo>
                  <a:pt x="537318" y="135084"/>
                </a:lnTo>
                <a:lnTo>
                  <a:pt x="594419" y="100277"/>
                </a:lnTo>
                <a:lnTo>
                  <a:pt x="628202" y="86118"/>
                </a:lnTo>
                <a:lnTo>
                  <a:pt x="635932" y="86689"/>
                </a:lnTo>
                <a:lnTo>
                  <a:pt x="643602" y="88531"/>
                </a:lnTo>
                <a:lnTo>
                  <a:pt x="650160" y="92147"/>
                </a:lnTo>
                <a:lnTo>
                  <a:pt x="654555" y="98039"/>
                </a:lnTo>
                <a:lnTo>
                  <a:pt x="655736" y="106708"/>
                </a:lnTo>
                <a:lnTo>
                  <a:pt x="652651" y="118657"/>
                </a:lnTo>
                <a:lnTo>
                  <a:pt x="629380" y="150716"/>
                </a:lnTo>
                <a:lnTo>
                  <a:pt x="595088" y="182819"/>
                </a:lnTo>
                <a:lnTo>
                  <a:pt x="555533" y="214523"/>
                </a:lnTo>
                <a:lnTo>
                  <a:pt x="522300" y="238048"/>
                </a:lnTo>
                <a:lnTo>
                  <a:pt x="498693" y="253285"/>
                </a:lnTo>
                <a:close/>
              </a:path>
              <a:path w="725805" h="524510">
                <a:moveTo>
                  <a:pt x="613252" y="312799"/>
                </a:moveTo>
                <a:lnTo>
                  <a:pt x="388045" y="312799"/>
                </a:lnTo>
                <a:lnTo>
                  <a:pt x="391888" y="311811"/>
                </a:lnTo>
                <a:lnTo>
                  <a:pt x="396571" y="310547"/>
                </a:lnTo>
                <a:lnTo>
                  <a:pt x="444408" y="295682"/>
                </a:lnTo>
                <a:lnTo>
                  <a:pt x="489766" y="279187"/>
                </a:lnTo>
                <a:lnTo>
                  <a:pt x="525613" y="264689"/>
                </a:lnTo>
                <a:lnTo>
                  <a:pt x="565199" y="247197"/>
                </a:lnTo>
                <a:lnTo>
                  <a:pt x="607884" y="226545"/>
                </a:lnTo>
                <a:lnTo>
                  <a:pt x="653029" y="202568"/>
                </a:lnTo>
                <a:lnTo>
                  <a:pt x="676324" y="189281"/>
                </a:lnTo>
                <a:lnTo>
                  <a:pt x="678465" y="189520"/>
                </a:lnTo>
                <a:lnTo>
                  <a:pt x="719515" y="205312"/>
                </a:lnTo>
                <a:lnTo>
                  <a:pt x="725775" y="219265"/>
                </a:lnTo>
                <a:lnTo>
                  <a:pt x="724093" y="228501"/>
                </a:lnTo>
                <a:lnTo>
                  <a:pt x="696271" y="262144"/>
                </a:lnTo>
                <a:lnTo>
                  <a:pt x="652765" y="291785"/>
                </a:lnTo>
                <a:lnTo>
                  <a:pt x="617886" y="310547"/>
                </a:lnTo>
                <a:lnTo>
                  <a:pt x="613252" y="312799"/>
                </a:lnTo>
                <a:close/>
              </a:path>
              <a:path w="725805" h="524510">
                <a:moveTo>
                  <a:pt x="353776" y="253285"/>
                </a:moveTo>
                <a:lnTo>
                  <a:pt x="355868" y="251794"/>
                </a:lnTo>
                <a:lnTo>
                  <a:pt x="362453" y="247197"/>
                </a:lnTo>
                <a:lnTo>
                  <a:pt x="367843" y="243493"/>
                </a:lnTo>
                <a:lnTo>
                  <a:pt x="353776" y="253285"/>
                </a:lnTo>
                <a:close/>
              </a:path>
              <a:path w="725805" h="524510">
                <a:moveTo>
                  <a:pt x="652272" y="394255"/>
                </a:moveTo>
                <a:lnTo>
                  <a:pt x="462981" y="394255"/>
                </a:lnTo>
                <a:lnTo>
                  <a:pt x="475998" y="394156"/>
                </a:lnTo>
                <a:lnTo>
                  <a:pt x="489978" y="392913"/>
                </a:lnTo>
                <a:lnTo>
                  <a:pt x="535002" y="384057"/>
                </a:lnTo>
                <a:lnTo>
                  <a:pt x="578982" y="371156"/>
                </a:lnTo>
                <a:lnTo>
                  <a:pt x="630160" y="353395"/>
                </a:lnTo>
                <a:lnTo>
                  <a:pt x="634648" y="351966"/>
                </a:lnTo>
                <a:lnTo>
                  <a:pt x="662363" y="380739"/>
                </a:lnTo>
                <a:lnTo>
                  <a:pt x="660086" y="386478"/>
                </a:lnTo>
                <a:lnTo>
                  <a:pt x="655768" y="391547"/>
                </a:lnTo>
                <a:lnTo>
                  <a:pt x="652272" y="394255"/>
                </a:lnTo>
                <a:close/>
              </a:path>
            </a:pathLst>
          </a:custGeom>
          <a:solidFill>
            <a:srgbClr val="FAB995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>
              <a:defRPr/>
            </a:pPr>
            <a:endParaRPr lang="es-NI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>
              <a:defRPr/>
            </a:pPr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>
                <a:defRPr/>
              </a:pPr>
              <a:t>1/25/2022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>
              <a:defRPr/>
            </a:pPr>
            <a:fld id="{B6F15528-21DE-4FAA-801E-634DDDAF4B2B}" type="slidenum">
              <a:rPr lang="es-NI" sz="1200" smtClean="0">
                <a:solidFill>
                  <a:prstClr val="black">
                    <a:tint val="75000"/>
                  </a:prstClr>
                </a:solidFill>
              </a:rPr>
              <a:pPr defTabSz="609630">
                <a:defRPr/>
              </a:pPr>
              <a:t>‹Nº›</a:t>
            </a:fld>
            <a:endParaRPr lang="es-NI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74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77940"/>
            <a:ext cx="2804160" cy="184666"/>
          </a:xfrm>
        </p:spPr>
        <p:txBody>
          <a:bodyPr/>
          <a:lstStyle>
            <a:lvl1pPr>
              <a:defRPr/>
            </a:lvl1pPr>
          </a:lstStyle>
          <a:p>
            <a:pPr defTabSz="609630">
              <a:defRPr/>
            </a:pPr>
            <a:endParaRPr lang="es-E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45281" y="6377940"/>
            <a:ext cx="3901439" cy="184666"/>
          </a:xfrm>
        </p:spPr>
        <p:txBody>
          <a:bodyPr/>
          <a:lstStyle>
            <a:lvl1pPr>
              <a:defRPr/>
            </a:lvl1pPr>
          </a:lstStyle>
          <a:p>
            <a:pPr defTabSz="609630">
              <a:defRPr/>
            </a:pPr>
            <a:endParaRPr lang="es-E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377940"/>
            <a:ext cx="2804160" cy="184666"/>
          </a:xfrm>
        </p:spPr>
        <p:txBody>
          <a:bodyPr/>
          <a:lstStyle>
            <a:lvl1pPr>
              <a:defRPr/>
            </a:lvl1pPr>
          </a:lstStyle>
          <a:p>
            <a:pPr defTabSz="609630">
              <a:defRPr/>
            </a:pPr>
            <a:fld id="{49BC2ECD-678D-489E-8FEF-4142F09C76F5}" type="slidenum">
              <a:rPr lang="es-ES" sz="1200" smtClean="0">
                <a:solidFill>
                  <a:prstClr val="black">
                    <a:tint val="75000"/>
                  </a:prstClr>
                </a:solidFill>
              </a:rPr>
              <a:pPr defTabSz="609630">
                <a:defRPr/>
              </a:pPr>
              <a:t>‹Nº›</a:t>
            </a:fld>
            <a:endParaRPr lang="es-E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79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2CB1C-8EF8-43BA-834D-EB64BD14E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6EE31-E29B-4B31-AF00-A7006EA07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FEA75-1A60-46EB-B9A7-D4D2AC08C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C0603-C707-49BB-A2AF-944F8FEE4D15}" type="slidenum">
              <a:rPr lang="es-ES" altLang="es-NI"/>
              <a:pPr/>
              <a:t>‹Nº›</a:t>
            </a:fld>
            <a:endParaRPr lang="es-ES" altLang="es-NI"/>
          </a:p>
        </p:txBody>
      </p:sp>
    </p:spTree>
    <p:extLst>
      <p:ext uri="{BB962C8B-B14F-4D97-AF65-F5344CB8AC3E}">
        <p14:creationId xmlns:p14="http://schemas.microsoft.com/office/powerpoint/2010/main" val="1983961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E460-1449-4477-AA63-8C0D3BE4A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6F97A-2E62-4E3E-9B80-D8A5C0ABA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D6214-6B49-4A80-9D6A-008B14A22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8A70B-4597-45F9-86A0-4BB97F86E95D}" type="slidenum">
              <a:rPr lang="es-ES" altLang="es-NI"/>
              <a:pPr/>
              <a:t>‹Nº›</a:t>
            </a:fld>
            <a:endParaRPr lang="es-ES" altLang="es-NI"/>
          </a:p>
        </p:txBody>
      </p:sp>
    </p:spTree>
    <p:extLst>
      <p:ext uri="{BB962C8B-B14F-4D97-AF65-F5344CB8AC3E}">
        <p14:creationId xmlns:p14="http://schemas.microsoft.com/office/powerpoint/2010/main" val="410741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1C920-34BF-494E-8154-11B2B8040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2967F-1DCE-47AA-B475-37EF835C3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437F5-70A6-42C1-BD38-C2F4A26A8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AD4D2-A9CD-4214-8789-D499FC0CB41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911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0618C-558E-46D0-BC21-9256C0B2B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4000C-3D67-43D1-9710-FA5439237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DB8BA-89C3-4CB1-8F6B-EBCAA117F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1670F-D0BB-49AF-9586-A352807435DD}" type="slidenum">
              <a:rPr lang="es-ES" altLang="es-NI"/>
              <a:pPr/>
              <a:t>‹Nº›</a:t>
            </a:fld>
            <a:endParaRPr lang="es-ES" altLang="es-NI"/>
          </a:p>
        </p:txBody>
      </p:sp>
    </p:spTree>
    <p:extLst>
      <p:ext uri="{BB962C8B-B14F-4D97-AF65-F5344CB8AC3E}">
        <p14:creationId xmlns:p14="http://schemas.microsoft.com/office/powerpoint/2010/main" val="750601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81A5720-CD07-41AB-B8BE-636B495C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79A840-0EF9-488E-AEDC-FDC778F67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341D73-97A1-48BE-BEC3-3F184F1B8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B4AAB-3F3C-4CFD-92BC-C50B78D810A6}" type="slidenum">
              <a:rPr lang="es-ES" altLang="es-NI"/>
              <a:pPr/>
              <a:t>‹Nº›</a:t>
            </a:fld>
            <a:endParaRPr lang="es-ES" altLang="es-NI"/>
          </a:p>
        </p:txBody>
      </p:sp>
    </p:spTree>
    <p:extLst>
      <p:ext uri="{BB962C8B-B14F-4D97-AF65-F5344CB8AC3E}">
        <p14:creationId xmlns:p14="http://schemas.microsoft.com/office/powerpoint/2010/main" val="3334866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4BCB838-BCF2-44B3-99E2-263252D27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73D3533-5EB7-46DD-8B48-CB493E7C6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FFACD46-5FBE-408A-95DB-13BCB8972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1D761-41CB-4074-A078-760D5EE9B48E}" type="slidenum">
              <a:rPr lang="es-ES" altLang="es-NI"/>
              <a:pPr/>
              <a:t>‹Nº›</a:t>
            </a:fld>
            <a:endParaRPr lang="es-ES" altLang="es-NI"/>
          </a:p>
        </p:txBody>
      </p:sp>
    </p:spTree>
    <p:extLst>
      <p:ext uri="{BB962C8B-B14F-4D97-AF65-F5344CB8AC3E}">
        <p14:creationId xmlns:p14="http://schemas.microsoft.com/office/powerpoint/2010/main" val="3866172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F954927-88B5-4B45-B568-E6B732ECC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D533A73-4BC5-4034-A2A5-E7F926E6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BAE19D-D0E3-4453-91A6-17AE58591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28B8B-AA20-4F9C-A709-E933B2B66BDF}" type="slidenum">
              <a:rPr lang="es-ES" altLang="es-NI"/>
              <a:pPr/>
              <a:t>‹Nº›</a:t>
            </a:fld>
            <a:endParaRPr lang="es-ES" altLang="es-NI"/>
          </a:p>
        </p:txBody>
      </p:sp>
    </p:spTree>
    <p:extLst>
      <p:ext uri="{BB962C8B-B14F-4D97-AF65-F5344CB8AC3E}">
        <p14:creationId xmlns:p14="http://schemas.microsoft.com/office/powerpoint/2010/main" val="1467522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93524AA-7DDB-48E5-8ADB-8AB01747E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EE3E770-DEF9-4623-A36E-72D2D0407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46038B4-3C54-4B99-8B2B-3CF6247DC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E802C-2242-4F1A-AFA9-11A5EA6FF3A9}" type="slidenum">
              <a:rPr lang="es-ES" altLang="es-NI"/>
              <a:pPr/>
              <a:t>‹Nº›</a:t>
            </a:fld>
            <a:endParaRPr lang="es-ES" altLang="es-NI"/>
          </a:p>
        </p:txBody>
      </p:sp>
    </p:spTree>
    <p:extLst>
      <p:ext uri="{BB962C8B-B14F-4D97-AF65-F5344CB8AC3E}">
        <p14:creationId xmlns:p14="http://schemas.microsoft.com/office/powerpoint/2010/main" val="2244106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2F146C-B8DA-4022-B6C8-C7DB10FD0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55754A-3221-4D7F-8926-0DB984214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9BC890-49BA-4D12-9027-CEF39F9F5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1314F-39A0-4739-8665-8820B44F3F01}" type="slidenum">
              <a:rPr lang="es-ES" altLang="es-NI"/>
              <a:pPr/>
              <a:t>‹Nº›</a:t>
            </a:fld>
            <a:endParaRPr lang="es-ES" altLang="es-NI"/>
          </a:p>
        </p:txBody>
      </p:sp>
    </p:spTree>
    <p:extLst>
      <p:ext uri="{BB962C8B-B14F-4D97-AF65-F5344CB8AC3E}">
        <p14:creationId xmlns:p14="http://schemas.microsoft.com/office/powerpoint/2010/main" val="401365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D5684C3-24B4-463C-8767-640F3277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92C38E-ECF1-4C3C-9A4D-539C820E8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F92515-12F9-4298-8F5A-7F779CB4F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A1161-8383-4328-86AF-B58A400028E8}" type="slidenum">
              <a:rPr lang="es-ES" altLang="es-NI"/>
              <a:pPr/>
              <a:t>‹Nº›</a:t>
            </a:fld>
            <a:endParaRPr lang="es-ES" altLang="es-NI"/>
          </a:p>
        </p:txBody>
      </p:sp>
    </p:spTree>
    <p:extLst>
      <p:ext uri="{BB962C8B-B14F-4D97-AF65-F5344CB8AC3E}">
        <p14:creationId xmlns:p14="http://schemas.microsoft.com/office/powerpoint/2010/main" val="37885554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47B91-2C99-41DE-BADC-0C7C359BC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08154-83B5-444B-B32A-53435C1BC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FE6A5-A7FB-461C-9827-872D0BEB8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73CC2-CB5D-43EE-8994-68AC3A5DAE94}" type="slidenum">
              <a:rPr lang="es-ES" altLang="es-NI"/>
              <a:pPr/>
              <a:t>‹Nº›</a:t>
            </a:fld>
            <a:endParaRPr lang="es-ES" altLang="es-NI"/>
          </a:p>
        </p:txBody>
      </p:sp>
    </p:spTree>
    <p:extLst>
      <p:ext uri="{BB962C8B-B14F-4D97-AF65-F5344CB8AC3E}">
        <p14:creationId xmlns:p14="http://schemas.microsoft.com/office/powerpoint/2010/main" val="28527183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44C8F-51AA-49BE-A8ED-003C0B9D3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F6113-48AA-4B06-B1B6-BB34B5010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1A9AF-C487-42A5-A6CC-F07CB5513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86FFF-827C-491D-B426-4637CFB2D7E4}" type="slidenum">
              <a:rPr lang="es-ES" altLang="es-NI"/>
              <a:pPr/>
              <a:t>‹Nº›</a:t>
            </a:fld>
            <a:endParaRPr lang="es-ES" altLang="es-NI"/>
          </a:p>
        </p:txBody>
      </p:sp>
    </p:spTree>
    <p:extLst>
      <p:ext uri="{BB962C8B-B14F-4D97-AF65-F5344CB8AC3E}">
        <p14:creationId xmlns:p14="http://schemas.microsoft.com/office/powerpoint/2010/main" val="455899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>
            <a:extLst>
              <a:ext uri="{FF2B5EF4-FFF2-40B4-BE49-F238E27FC236}">
                <a16:creationId xmlns:a16="http://schemas.microsoft.com/office/drawing/2014/main" id="{1A8E9D14-4640-486F-9F22-0FC5B098A666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0 w 18288000"/>
              <a:gd name="T1" fmla="*/ 0 h 10287000"/>
              <a:gd name="T2" fmla="*/ 2408296 w 18288000"/>
              <a:gd name="T3" fmla="*/ 0 h 10287000"/>
              <a:gd name="T4" fmla="*/ 2408296 w 18288000"/>
              <a:gd name="T5" fmla="*/ 1354666 h 10287000"/>
              <a:gd name="T6" fmla="*/ 0 w 18288000"/>
              <a:gd name="T7" fmla="*/ 1354666 h 10287000"/>
              <a:gd name="T8" fmla="*/ 0 w 18288000"/>
              <a:gd name="T9" fmla="*/ 0 h 10287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288000" h="10287000">
                <a:moveTo>
                  <a:pt x="0" y="0"/>
                </a:moveTo>
                <a:lnTo>
                  <a:pt x="18287998" y="0"/>
                </a:lnTo>
                <a:lnTo>
                  <a:pt x="18287998" y="10286998"/>
                </a:lnTo>
                <a:lnTo>
                  <a:pt x="0" y="10286998"/>
                </a:lnTo>
                <a:lnTo>
                  <a:pt x="0" y="0"/>
                </a:lnTo>
              </a:path>
            </a:pathLst>
          </a:custGeom>
          <a:solidFill>
            <a:srgbClr val="F7F5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NI"/>
          </a:p>
        </p:txBody>
      </p:sp>
      <p:sp>
        <p:nvSpPr>
          <p:cNvPr id="3" name="bk object 17">
            <a:extLst>
              <a:ext uri="{FF2B5EF4-FFF2-40B4-BE49-F238E27FC236}">
                <a16:creationId xmlns:a16="http://schemas.microsoft.com/office/drawing/2014/main" id="{68A54E9B-FBE5-46B4-AC06-299000F316B3}"/>
              </a:ext>
            </a:extLst>
          </p:cNvPr>
          <p:cNvSpPr>
            <a:spLocks/>
          </p:cNvSpPr>
          <p:nvPr/>
        </p:nvSpPr>
        <p:spPr bwMode="auto">
          <a:xfrm>
            <a:off x="1157288" y="1849438"/>
            <a:ext cx="1177925" cy="712787"/>
          </a:xfrm>
          <a:custGeom>
            <a:avLst/>
            <a:gdLst>
              <a:gd name="T0" fmla="*/ 207856 w 1767839"/>
              <a:gd name="T1" fmla="*/ 141329 h 1068070"/>
              <a:gd name="T2" fmla="*/ 30048 w 1767839"/>
              <a:gd name="T3" fmla="*/ 140351 h 1068070"/>
              <a:gd name="T4" fmla="*/ 0 w 1767839"/>
              <a:gd name="T5" fmla="*/ 0 h 1068070"/>
              <a:gd name="T6" fmla="*/ 232140 w 1767839"/>
              <a:gd name="T7" fmla="*/ 0 h 1068070"/>
              <a:gd name="T8" fmla="*/ 207856 w 1767839"/>
              <a:gd name="T9" fmla="*/ 141329 h 10680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67839" h="1068070">
                <a:moveTo>
                  <a:pt x="1582662" y="1067658"/>
                </a:moveTo>
                <a:lnTo>
                  <a:pt x="228795" y="1060267"/>
                </a:lnTo>
                <a:lnTo>
                  <a:pt x="0" y="0"/>
                </a:lnTo>
                <a:lnTo>
                  <a:pt x="1767563" y="0"/>
                </a:lnTo>
                <a:lnTo>
                  <a:pt x="1582662" y="1067658"/>
                </a:lnTo>
                <a:close/>
              </a:path>
            </a:pathLst>
          </a:custGeom>
          <a:solidFill>
            <a:srgbClr val="6B20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NI"/>
          </a:p>
        </p:txBody>
      </p:sp>
      <p:sp>
        <p:nvSpPr>
          <p:cNvPr id="4" name="bk object 18">
            <a:extLst>
              <a:ext uri="{FF2B5EF4-FFF2-40B4-BE49-F238E27FC236}">
                <a16:creationId xmlns:a16="http://schemas.microsoft.com/office/drawing/2014/main" id="{D0FC485B-DC61-4298-895B-F1BEAC891392}"/>
              </a:ext>
            </a:extLst>
          </p:cNvPr>
          <p:cNvSpPr>
            <a:spLocks/>
          </p:cNvSpPr>
          <p:nvPr/>
        </p:nvSpPr>
        <p:spPr bwMode="auto">
          <a:xfrm>
            <a:off x="2058988" y="784225"/>
            <a:ext cx="485775" cy="1792288"/>
          </a:xfrm>
          <a:custGeom>
            <a:avLst/>
            <a:gdLst>
              <a:gd name="T0" fmla="*/ 28788 w 728345"/>
              <a:gd name="T1" fmla="*/ 354253 h 2687954"/>
              <a:gd name="T2" fmla="*/ 22951 w 728345"/>
              <a:gd name="T3" fmla="*/ 354218 h 2687954"/>
              <a:gd name="T4" fmla="*/ 17522 w 728345"/>
              <a:gd name="T5" fmla="*/ 353844 h 2687954"/>
              <a:gd name="T6" fmla="*/ 8387 w 728345"/>
              <a:gd name="T7" fmla="*/ 352505 h 2687954"/>
              <a:gd name="T8" fmla="*/ 2246 w 728345"/>
              <a:gd name="T9" fmla="*/ 351080 h 2687954"/>
              <a:gd name="T10" fmla="*/ 0 w 728345"/>
              <a:gd name="T11" fmla="*/ 350418 h 2687954"/>
              <a:gd name="T12" fmla="*/ 9787 w 728345"/>
              <a:gd name="T13" fmla="*/ 343494 h 2687954"/>
              <a:gd name="T14" fmla="*/ 18249 w 728345"/>
              <a:gd name="T15" fmla="*/ 334952 h 2687954"/>
              <a:gd name="T16" fmla="*/ 25473 w 728345"/>
              <a:gd name="T17" fmla="*/ 325002 h 2687954"/>
              <a:gd name="T18" fmla="*/ 31550 w 728345"/>
              <a:gd name="T19" fmla="*/ 313861 h 2687954"/>
              <a:gd name="T20" fmla="*/ 36570 w 728345"/>
              <a:gd name="T21" fmla="*/ 301742 h 2687954"/>
              <a:gd name="T22" fmla="*/ 40619 w 728345"/>
              <a:gd name="T23" fmla="*/ 288856 h 2687954"/>
              <a:gd name="T24" fmla="*/ 43789 w 728345"/>
              <a:gd name="T25" fmla="*/ 275419 h 2687954"/>
              <a:gd name="T26" fmla="*/ 46167 w 728345"/>
              <a:gd name="T27" fmla="*/ 261644 h 2687954"/>
              <a:gd name="T28" fmla="*/ 47843 w 728345"/>
              <a:gd name="T29" fmla="*/ 247743 h 2687954"/>
              <a:gd name="T30" fmla="*/ 48906 w 728345"/>
              <a:gd name="T31" fmla="*/ 233932 h 2687954"/>
              <a:gd name="T32" fmla="*/ 49446 w 728345"/>
              <a:gd name="T33" fmla="*/ 220423 h 2687954"/>
              <a:gd name="T34" fmla="*/ 49550 w 728345"/>
              <a:gd name="T35" fmla="*/ 207428 h 2687954"/>
              <a:gd name="T36" fmla="*/ 49308 w 728345"/>
              <a:gd name="T37" fmla="*/ 195164 h 2687954"/>
              <a:gd name="T38" fmla="*/ 48810 w 728345"/>
              <a:gd name="T39" fmla="*/ 183842 h 2687954"/>
              <a:gd name="T40" fmla="*/ 48143 w 728345"/>
              <a:gd name="T41" fmla="*/ 173676 h 2687954"/>
              <a:gd name="T42" fmla="*/ 47399 w 728345"/>
              <a:gd name="T43" fmla="*/ 164879 h 2687954"/>
              <a:gd name="T44" fmla="*/ 46664 w 728345"/>
              <a:gd name="T45" fmla="*/ 157667 h 2687954"/>
              <a:gd name="T46" fmla="*/ 46030 w 728345"/>
              <a:gd name="T47" fmla="*/ 152250 h 2687954"/>
              <a:gd name="T48" fmla="*/ 7467 w 728345"/>
              <a:gd name="T49" fmla="*/ 0 h 2687954"/>
              <a:gd name="T50" fmla="*/ 24366 w 728345"/>
              <a:gd name="T51" fmla="*/ 3949 h 2687954"/>
              <a:gd name="T52" fmla="*/ 39048 w 728345"/>
              <a:gd name="T53" fmla="*/ 11431 h 2687954"/>
              <a:gd name="T54" fmla="*/ 51660 w 728345"/>
              <a:gd name="T55" fmla="*/ 22042 h 2687954"/>
              <a:gd name="T56" fmla="*/ 62346 w 728345"/>
              <a:gd name="T57" fmla="*/ 35378 h 2687954"/>
              <a:gd name="T58" fmla="*/ 71254 w 728345"/>
              <a:gd name="T59" fmla="*/ 51035 h 2687954"/>
              <a:gd name="T60" fmla="*/ 78529 w 728345"/>
              <a:gd name="T61" fmla="*/ 68609 h 2687954"/>
              <a:gd name="T62" fmla="*/ 84317 w 728345"/>
              <a:gd name="T63" fmla="*/ 87696 h 2687954"/>
              <a:gd name="T64" fmla="*/ 88765 w 728345"/>
              <a:gd name="T65" fmla="*/ 107893 h 2687954"/>
              <a:gd name="T66" fmla="*/ 92018 w 728345"/>
              <a:gd name="T67" fmla="*/ 128795 h 2687954"/>
              <a:gd name="T68" fmla="*/ 94222 w 728345"/>
              <a:gd name="T69" fmla="*/ 149998 h 2687954"/>
              <a:gd name="T70" fmla="*/ 95524 w 728345"/>
              <a:gd name="T71" fmla="*/ 171099 h 2687954"/>
              <a:gd name="T72" fmla="*/ 96069 w 728345"/>
              <a:gd name="T73" fmla="*/ 191694 h 2687954"/>
              <a:gd name="T74" fmla="*/ 96002 w 728345"/>
              <a:gd name="T75" fmla="*/ 211379 h 2687954"/>
              <a:gd name="T76" fmla="*/ 95472 w 728345"/>
              <a:gd name="T77" fmla="*/ 229749 h 2687954"/>
              <a:gd name="T78" fmla="*/ 94621 w 728345"/>
              <a:gd name="T79" fmla="*/ 246401 h 2687954"/>
              <a:gd name="T80" fmla="*/ 93599 w 728345"/>
              <a:gd name="T81" fmla="*/ 260932 h 2687954"/>
              <a:gd name="T82" fmla="*/ 92549 w 728345"/>
              <a:gd name="T83" fmla="*/ 272936 h 2687954"/>
              <a:gd name="T84" fmla="*/ 91619 w 728345"/>
              <a:gd name="T85" fmla="*/ 282011 h 2687954"/>
              <a:gd name="T86" fmla="*/ 90954 w 728345"/>
              <a:gd name="T87" fmla="*/ 287752 h 2687954"/>
              <a:gd name="T88" fmla="*/ 88567 w 728345"/>
              <a:gd name="T89" fmla="*/ 302035 h 2687954"/>
              <a:gd name="T90" fmla="*/ 85512 w 728345"/>
              <a:gd name="T91" fmla="*/ 312707 h 2687954"/>
              <a:gd name="T92" fmla="*/ 81647 w 728345"/>
              <a:gd name="T93" fmla="*/ 321876 h 2687954"/>
              <a:gd name="T94" fmla="*/ 77082 w 728345"/>
              <a:gd name="T95" fmla="*/ 329649 h 2687954"/>
              <a:gd name="T96" fmla="*/ 71930 w 728345"/>
              <a:gd name="T97" fmla="*/ 336130 h 2687954"/>
              <a:gd name="T98" fmla="*/ 66303 w 728345"/>
              <a:gd name="T99" fmla="*/ 341428 h 2687954"/>
              <a:gd name="T100" fmla="*/ 60311 w 728345"/>
              <a:gd name="T101" fmla="*/ 345646 h 2687954"/>
              <a:gd name="T102" fmla="*/ 54066 w 728345"/>
              <a:gd name="T103" fmla="*/ 348891 h 2687954"/>
              <a:gd name="T104" fmla="*/ 47679 w 728345"/>
              <a:gd name="T105" fmla="*/ 351268 h 2687954"/>
              <a:gd name="T106" fmla="*/ 41263 w 728345"/>
              <a:gd name="T107" fmla="*/ 352883 h 2687954"/>
              <a:gd name="T108" fmla="*/ 34929 w 728345"/>
              <a:gd name="T109" fmla="*/ 353844 h 2687954"/>
              <a:gd name="T110" fmla="*/ 28788 w 728345"/>
              <a:gd name="T111" fmla="*/ 354253 h 268795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8345" h="2687954">
                <a:moveTo>
                  <a:pt x="218132" y="2687718"/>
                </a:moveTo>
                <a:lnTo>
                  <a:pt x="173909" y="2687453"/>
                </a:lnTo>
                <a:lnTo>
                  <a:pt x="132771" y="2684611"/>
                </a:lnTo>
                <a:lnTo>
                  <a:pt x="63547" y="2674457"/>
                </a:lnTo>
                <a:lnTo>
                  <a:pt x="17013" y="2663650"/>
                </a:lnTo>
                <a:lnTo>
                  <a:pt x="0" y="2658621"/>
                </a:lnTo>
                <a:lnTo>
                  <a:pt x="74157" y="2606091"/>
                </a:lnTo>
                <a:lnTo>
                  <a:pt x="138271" y="2541275"/>
                </a:lnTo>
                <a:lnTo>
                  <a:pt x="193015" y="2465794"/>
                </a:lnTo>
                <a:lnTo>
                  <a:pt x="239065" y="2381266"/>
                </a:lnTo>
                <a:lnTo>
                  <a:pt x="277095" y="2289312"/>
                </a:lnTo>
                <a:lnTo>
                  <a:pt x="307780" y="2191552"/>
                </a:lnTo>
                <a:lnTo>
                  <a:pt x="331796" y="2089605"/>
                </a:lnTo>
                <a:lnTo>
                  <a:pt x="349817" y="1985091"/>
                </a:lnTo>
                <a:lnTo>
                  <a:pt x="362517" y="1879630"/>
                </a:lnTo>
                <a:lnTo>
                  <a:pt x="370573" y="1774842"/>
                </a:lnTo>
                <a:lnTo>
                  <a:pt x="374658" y="1672345"/>
                </a:lnTo>
                <a:lnTo>
                  <a:pt x="375448" y="1573761"/>
                </a:lnTo>
                <a:lnTo>
                  <a:pt x="373617" y="1480709"/>
                </a:lnTo>
                <a:lnTo>
                  <a:pt x="369841" y="1394809"/>
                </a:lnTo>
                <a:lnTo>
                  <a:pt x="364794" y="1317680"/>
                </a:lnTo>
                <a:lnTo>
                  <a:pt x="359151" y="1250943"/>
                </a:lnTo>
                <a:lnTo>
                  <a:pt x="353587" y="1196216"/>
                </a:lnTo>
                <a:lnTo>
                  <a:pt x="348778" y="1155120"/>
                </a:lnTo>
                <a:lnTo>
                  <a:pt x="56583" y="0"/>
                </a:lnTo>
                <a:lnTo>
                  <a:pt x="184628" y="29962"/>
                </a:lnTo>
                <a:lnTo>
                  <a:pt x="295876" y="86728"/>
                </a:lnTo>
                <a:lnTo>
                  <a:pt x="391434" y="167233"/>
                </a:lnTo>
                <a:lnTo>
                  <a:pt x="472409" y="268412"/>
                </a:lnTo>
                <a:lnTo>
                  <a:pt x="539906" y="387201"/>
                </a:lnTo>
                <a:lnTo>
                  <a:pt x="595031" y="520535"/>
                </a:lnTo>
                <a:lnTo>
                  <a:pt x="638892" y="665350"/>
                </a:lnTo>
                <a:lnTo>
                  <a:pt x="672593" y="818581"/>
                </a:lnTo>
                <a:lnTo>
                  <a:pt x="697242" y="977165"/>
                </a:lnTo>
                <a:lnTo>
                  <a:pt x="713944" y="1138036"/>
                </a:lnTo>
                <a:lnTo>
                  <a:pt x="723805" y="1298130"/>
                </a:lnTo>
                <a:lnTo>
                  <a:pt x="727932" y="1454382"/>
                </a:lnTo>
                <a:lnTo>
                  <a:pt x="727430" y="1603729"/>
                </a:lnTo>
                <a:lnTo>
                  <a:pt x="723407" y="1743105"/>
                </a:lnTo>
                <a:lnTo>
                  <a:pt x="716968" y="1869446"/>
                </a:lnTo>
                <a:lnTo>
                  <a:pt x="709218" y="1979688"/>
                </a:lnTo>
                <a:lnTo>
                  <a:pt x="701266" y="2070766"/>
                </a:lnTo>
                <a:lnTo>
                  <a:pt x="694216" y="2139616"/>
                </a:lnTo>
                <a:lnTo>
                  <a:pt x="689175" y="2183174"/>
                </a:lnTo>
                <a:lnTo>
                  <a:pt x="671089" y="2291539"/>
                </a:lnTo>
                <a:lnTo>
                  <a:pt x="647942" y="2372504"/>
                </a:lnTo>
                <a:lnTo>
                  <a:pt x="618654" y="2442072"/>
                </a:lnTo>
                <a:lnTo>
                  <a:pt x="584069" y="2501044"/>
                </a:lnTo>
                <a:lnTo>
                  <a:pt x="545033" y="2550224"/>
                </a:lnTo>
                <a:lnTo>
                  <a:pt x="502391" y="2590414"/>
                </a:lnTo>
                <a:lnTo>
                  <a:pt x="456988" y="2622417"/>
                </a:lnTo>
                <a:lnTo>
                  <a:pt x="409668" y="2647036"/>
                </a:lnTo>
                <a:lnTo>
                  <a:pt x="361278" y="2665073"/>
                </a:lnTo>
                <a:lnTo>
                  <a:pt x="312662" y="2677330"/>
                </a:lnTo>
                <a:lnTo>
                  <a:pt x="264665" y="2684611"/>
                </a:lnTo>
                <a:lnTo>
                  <a:pt x="218132" y="2687718"/>
                </a:lnTo>
                <a:close/>
              </a:path>
            </a:pathLst>
          </a:custGeom>
          <a:solidFill>
            <a:srgbClr val="A333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NI"/>
          </a:p>
        </p:txBody>
      </p:sp>
      <p:sp>
        <p:nvSpPr>
          <p:cNvPr id="5" name="bk object 19">
            <a:extLst>
              <a:ext uri="{FF2B5EF4-FFF2-40B4-BE49-F238E27FC236}">
                <a16:creationId xmlns:a16="http://schemas.microsoft.com/office/drawing/2014/main" id="{276EE98B-992A-4E1F-A75B-7CBD3199C753}"/>
              </a:ext>
            </a:extLst>
          </p:cNvPr>
          <p:cNvSpPr>
            <a:spLocks/>
          </p:cNvSpPr>
          <p:nvPr/>
        </p:nvSpPr>
        <p:spPr bwMode="auto">
          <a:xfrm>
            <a:off x="2290763" y="1770063"/>
            <a:ext cx="152400" cy="234950"/>
          </a:xfrm>
          <a:custGeom>
            <a:avLst/>
            <a:gdLst>
              <a:gd name="T0" fmla="*/ 12254 w 229870"/>
              <a:gd name="T1" fmla="*/ 47052 h 351155"/>
              <a:gd name="T2" fmla="*/ 7028 w 229870"/>
              <a:gd name="T3" fmla="*/ 45632 h 351155"/>
              <a:gd name="T4" fmla="*/ 3202 w 229870"/>
              <a:gd name="T5" fmla="*/ 41322 h 351155"/>
              <a:gd name="T6" fmla="*/ 784 w 229870"/>
              <a:gd name="T7" fmla="*/ 34973 h 351155"/>
              <a:gd name="T8" fmla="*/ 30 w 229870"/>
              <a:gd name="T9" fmla="*/ 29241 h 351155"/>
              <a:gd name="T10" fmla="*/ 0 w 229870"/>
              <a:gd name="T11" fmla="*/ 27197 h 351155"/>
              <a:gd name="T12" fmla="*/ 86 w 229870"/>
              <a:gd name="T13" fmla="*/ 25100 h 351155"/>
              <a:gd name="T14" fmla="*/ 1224 w 229870"/>
              <a:gd name="T15" fmla="*/ 18008 h 351155"/>
              <a:gd name="T16" fmla="*/ 3189 w 229870"/>
              <a:gd name="T17" fmla="*/ 12277 h 351155"/>
              <a:gd name="T18" fmla="*/ 5888 w 229870"/>
              <a:gd name="T19" fmla="*/ 7419 h 351155"/>
              <a:gd name="T20" fmla="*/ 9172 w 229870"/>
              <a:gd name="T21" fmla="*/ 3628 h 351155"/>
              <a:gd name="T22" fmla="*/ 14209 w 229870"/>
              <a:gd name="T23" fmla="*/ 561 h 351155"/>
              <a:gd name="T24" fmla="*/ 18288 w 229870"/>
              <a:gd name="T25" fmla="*/ 0 h 351155"/>
              <a:gd name="T26" fmla="*/ 19675 w 229870"/>
              <a:gd name="T27" fmla="*/ 182 h 351155"/>
              <a:gd name="T28" fmla="*/ 24070 w 229870"/>
              <a:gd name="T29" fmla="*/ 2888 h 351155"/>
              <a:gd name="T30" fmla="*/ 27278 w 229870"/>
              <a:gd name="T31" fmla="*/ 7917 h 351155"/>
              <a:gd name="T32" fmla="*/ 28772 w 229870"/>
              <a:gd name="T33" fmla="*/ 12930 h 351155"/>
              <a:gd name="T34" fmla="*/ 29382 w 229870"/>
              <a:gd name="T35" fmla="*/ 18784 h 351155"/>
              <a:gd name="T36" fmla="*/ 29373 w 229870"/>
              <a:gd name="T37" fmla="*/ 20889 h 351155"/>
              <a:gd name="T38" fmla="*/ 28663 w 229870"/>
              <a:gd name="T39" fmla="*/ 27555 h 351155"/>
              <a:gd name="T40" fmla="*/ 26933 w 229870"/>
              <a:gd name="T41" fmla="*/ 33409 h 351155"/>
              <a:gd name="T42" fmla="*/ 24436 w 229870"/>
              <a:gd name="T43" fmla="*/ 38456 h 351155"/>
              <a:gd name="T44" fmla="*/ 21302 w 229870"/>
              <a:gd name="T45" fmla="*/ 42511 h 351155"/>
              <a:gd name="T46" fmla="*/ 16361 w 229870"/>
              <a:gd name="T47" fmla="*/ 46047 h 351155"/>
              <a:gd name="T48" fmla="*/ 12254 w 229870"/>
              <a:gd name="T49" fmla="*/ 47052 h 3511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29870" h="351155">
                <a:moveTo>
                  <a:pt x="95665" y="350912"/>
                </a:moveTo>
                <a:lnTo>
                  <a:pt x="54870" y="340327"/>
                </a:lnTo>
                <a:lnTo>
                  <a:pt x="25004" y="308170"/>
                </a:lnTo>
                <a:lnTo>
                  <a:pt x="6119" y="260826"/>
                </a:lnTo>
                <a:lnTo>
                  <a:pt x="235" y="218078"/>
                </a:lnTo>
                <a:lnTo>
                  <a:pt x="0" y="202827"/>
                </a:lnTo>
                <a:lnTo>
                  <a:pt x="674" y="187193"/>
                </a:lnTo>
                <a:lnTo>
                  <a:pt x="9553" y="134300"/>
                </a:lnTo>
                <a:lnTo>
                  <a:pt x="24896" y="91560"/>
                </a:lnTo>
                <a:lnTo>
                  <a:pt x="45965" y="55335"/>
                </a:lnTo>
                <a:lnTo>
                  <a:pt x="71609" y="27056"/>
                </a:lnTo>
                <a:lnTo>
                  <a:pt x="110929" y="4181"/>
                </a:lnTo>
                <a:lnTo>
                  <a:pt x="142773" y="0"/>
                </a:lnTo>
                <a:lnTo>
                  <a:pt x="153608" y="1360"/>
                </a:lnTo>
                <a:lnTo>
                  <a:pt x="187922" y="21536"/>
                </a:lnTo>
                <a:lnTo>
                  <a:pt x="212958" y="59045"/>
                </a:lnTo>
                <a:lnTo>
                  <a:pt x="224622" y="96431"/>
                </a:lnTo>
                <a:lnTo>
                  <a:pt x="229390" y="140094"/>
                </a:lnTo>
                <a:lnTo>
                  <a:pt x="229323" y="155786"/>
                </a:lnTo>
                <a:lnTo>
                  <a:pt x="223781" y="205505"/>
                </a:lnTo>
                <a:lnTo>
                  <a:pt x="210268" y="249159"/>
                </a:lnTo>
                <a:lnTo>
                  <a:pt x="190768" y="286804"/>
                </a:lnTo>
                <a:lnTo>
                  <a:pt x="166304" y="317039"/>
                </a:lnTo>
                <a:lnTo>
                  <a:pt x="127733" y="343408"/>
                </a:lnTo>
                <a:lnTo>
                  <a:pt x="95665" y="350912"/>
                </a:lnTo>
                <a:close/>
              </a:path>
            </a:pathLst>
          </a:custGeom>
          <a:solidFill>
            <a:srgbClr val="FAB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NI"/>
          </a:p>
        </p:txBody>
      </p:sp>
      <p:sp>
        <p:nvSpPr>
          <p:cNvPr id="6" name="bk object 20">
            <a:extLst>
              <a:ext uri="{FF2B5EF4-FFF2-40B4-BE49-F238E27FC236}">
                <a16:creationId xmlns:a16="http://schemas.microsoft.com/office/drawing/2014/main" id="{55CE5E47-448E-4E54-B684-E97A9EEAA06F}"/>
              </a:ext>
            </a:extLst>
          </p:cNvPr>
          <p:cNvSpPr>
            <a:spLocks/>
          </p:cNvSpPr>
          <p:nvPr/>
        </p:nvSpPr>
        <p:spPr bwMode="auto">
          <a:xfrm>
            <a:off x="2354263" y="1793875"/>
            <a:ext cx="77787" cy="138113"/>
          </a:xfrm>
          <a:custGeom>
            <a:avLst/>
            <a:gdLst>
              <a:gd name="T0" fmla="*/ 41 w 117475"/>
              <a:gd name="T1" fmla="*/ 11935 h 207010"/>
              <a:gd name="T2" fmla="*/ 0 w 117475"/>
              <a:gd name="T3" fmla="*/ 10513 h 207010"/>
              <a:gd name="T4" fmla="*/ 5048 w 117475"/>
              <a:gd name="T5" fmla="*/ 452 h 207010"/>
              <a:gd name="T6" fmla="*/ 7153 w 117475"/>
              <a:gd name="T7" fmla="*/ 0 h 207010"/>
              <a:gd name="T8" fmla="*/ 8137 w 117475"/>
              <a:gd name="T9" fmla="*/ 80 h 207010"/>
              <a:gd name="T10" fmla="*/ 8911 w 117475"/>
              <a:gd name="T11" fmla="*/ 211 h 207010"/>
              <a:gd name="T12" fmla="*/ 9554 w 117475"/>
              <a:gd name="T13" fmla="*/ 411 h 207010"/>
              <a:gd name="T14" fmla="*/ 10802 w 117475"/>
              <a:gd name="T15" fmla="*/ 1063 h 207010"/>
              <a:gd name="T16" fmla="*/ 12100 w 117475"/>
              <a:gd name="T17" fmla="*/ 2348 h 207010"/>
              <a:gd name="T18" fmla="*/ 5813 w 117475"/>
              <a:gd name="T19" fmla="*/ 2394 h 207010"/>
              <a:gd name="T20" fmla="*/ 352 w 117475"/>
              <a:gd name="T21" fmla="*/ 11153 h 207010"/>
              <a:gd name="T22" fmla="*/ 115 w 117475"/>
              <a:gd name="T23" fmla="*/ 12027 h 207010"/>
              <a:gd name="T24" fmla="*/ 60 w 117475"/>
              <a:gd name="T25" fmla="*/ 12193 h 207010"/>
              <a:gd name="T26" fmla="*/ 6769 w 117475"/>
              <a:gd name="T27" fmla="*/ 2348 h 207010"/>
              <a:gd name="T28" fmla="*/ 7258 w 117475"/>
              <a:gd name="T29" fmla="*/ 2360 h 207010"/>
              <a:gd name="T30" fmla="*/ 9274 w 117475"/>
              <a:gd name="T31" fmla="*/ 27293 h 207010"/>
              <a:gd name="T32" fmla="*/ 9846 w 117475"/>
              <a:gd name="T33" fmla="*/ 25431 h 207010"/>
              <a:gd name="T34" fmla="*/ 10296 w 117475"/>
              <a:gd name="T35" fmla="*/ 24157 h 207010"/>
              <a:gd name="T36" fmla="*/ 10724 w 117475"/>
              <a:gd name="T37" fmla="*/ 22499 h 207010"/>
              <a:gd name="T38" fmla="*/ 11263 w 117475"/>
              <a:gd name="T39" fmla="*/ 20580 h 207010"/>
              <a:gd name="T40" fmla="*/ 11691 w 117475"/>
              <a:gd name="T41" fmla="*/ 18488 h 207010"/>
              <a:gd name="T42" fmla="*/ 12229 w 117475"/>
              <a:gd name="T43" fmla="*/ 15776 h 207010"/>
              <a:gd name="T44" fmla="*/ 12563 w 117475"/>
              <a:gd name="T45" fmla="*/ 12483 h 207010"/>
              <a:gd name="T46" fmla="*/ 12501 w 117475"/>
              <a:gd name="T47" fmla="*/ 10673 h 207010"/>
              <a:gd name="T48" fmla="*/ 9191 w 117475"/>
              <a:gd name="T49" fmla="*/ 3080 h 207010"/>
              <a:gd name="T50" fmla="*/ 8867 w 117475"/>
              <a:gd name="T51" fmla="*/ 2822 h 207010"/>
              <a:gd name="T52" fmla="*/ 8263 w 117475"/>
              <a:gd name="T53" fmla="*/ 2582 h 207010"/>
              <a:gd name="T54" fmla="*/ 7258 w 117475"/>
              <a:gd name="T55" fmla="*/ 2360 h 207010"/>
              <a:gd name="T56" fmla="*/ 14511 w 117475"/>
              <a:gd name="T57" fmla="*/ 7588 h 207010"/>
              <a:gd name="T58" fmla="*/ 14739 w 117475"/>
              <a:gd name="T59" fmla="*/ 13958 h 207010"/>
              <a:gd name="T60" fmla="*/ 11459 w 117475"/>
              <a:gd name="T61" fmla="*/ 23607 h 207010"/>
              <a:gd name="T62" fmla="*/ 10604 w 117475"/>
              <a:gd name="T63" fmla="*/ 25122 h 207010"/>
              <a:gd name="T64" fmla="*/ 9659 w 117475"/>
              <a:gd name="T65" fmla="*/ 26711 h 20701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17475" h="207010">
                <a:moveTo>
                  <a:pt x="474" y="92231"/>
                </a:moveTo>
                <a:lnTo>
                  <a:pt x="318" y="90286"/>
                </a:lnTo>
                <a:lnTo>
                  <a:pt x="86" y="88081"/>
                </a:lnTo>
                <a:lnTo>
                  <a:pt x="0" y="79524"/>
                </a:lnTo>
                <a:lnTo>
                  <a:pt x="12304" y="30725"/>
                </a:lnTo>
                <a:lnTo>
                  <a:pt x="39659" y="3416"/>
                </a:lnTo>
                <a:lnTo>
                  <a:pt x="53907" y="172"/>
                </a:lnTo>
                <a:lnTo>
                  <a:pt x="56195" y="0"/>
                </a:lnTo>
                <a:lnTo>
                  <a:pt x="60899" y="86"/>
                </a:lnTo>
                <a:lnTo>
                  <a:pt x="63921" y="605"/>
                </a:lnTo>
                <a:lnTo>
                  <a:pt x="66942" y="1080"/>
                </a:lnTo>
                <a:lnTo>
                  <a:pt x="70006" y="1599"/>
                </a:lnTo>
                <a:lnTo>
                  <a:pt x="74150" y="2982"/>
                </a:lnTo>
                <a:lnTo>
                  <a:pt x="75056" y="3111"/>
                </a:lnTo>
                <a:lnTo>
                  <a:pt x="78379" y="4624"/>
                </a:lnTo>
                <a:lnTo>
                  <a:pt x="84854" y="8038"/>
                </a:lnTo>
                <a:lnTo>
                  <a:pt x="87098" y="10070"/>
                </a:lnTo>
                <a:lnTo>
                  <a:pt x="95055" y="17763"/>
                </a:lnTo>
                <a:lnTo>
                  <a:pt x="53174" y="17763"/>
                </a:lnTo>
                <a:lnTo>
                  <a:pt x="45664" y="18109"/>
                </a:lnTo>
                <a:lnTo>
                  <a:pt x="18127" y="45424"/>
                </a:lnTo>
                <a:lnTo>
                  <a:pt x="2762" y="84365"/>
                </a:lnTo>
                <a:lnTo>
                  <a:pt x="1467" y="90286"/>
                </a:lnTo>
                <a:lnTo>
                  <a:pt x="906" y="90977"/>
                </a:lnTo>
                <a:lnTo>
                  <a:pt x="604" y="91669"/>
                </a:lnTo>
                <a:lnTo>
                  <a:pt x="474" y="92231"/>
                </a:lnTo>
                <a:close/>
              </a:path>
              <a:path w="117475" h="207010">
                <a:moveTo>
                  <a:pt x="55116" y="17936"/>
                </a:moveTo>
                <a:lnTo>
                  <a:pt x="53174" y="17763"/>
                </a:lnTo>
                <a:lnTo>
                  <a:pt x="95055" y="17763"/>
                </a:lnTo>
                <a:lnTo>
                  <a:pt x="57015" y="17849"/>
                </a:lnTo>
                <a:lnTo>
                  <a:pt x="55116" y="17936"/>
                </a:lnTo>
                <a:close/>
              </a:path>
              <a:path w="117475" h="207010">
                <a:moveTo>
                  <a:pt x="72855" y="206460"/>
                </a:moveTo>
                <a:lnTo>
                  <a:pt x="74409" y="201231"/>
                </a:lnTo>
                <a:lnTo>
                  <a:pt x="77344" y="192371"/>
                </a:lnTo>
                <a:lnTo>
                  <a:pt x="78725" y="187876"/>
                </a:lnTo>
                <a:lnTo>
                  <a:pt x="80883" y="182733"/>
                </a:lnTo>
                <a:lnTo>
                  <a:pt x="82523" y="176423"/>
                </a:lnTo>
                <a:lnTo>
                  <a:pt x="84249" y="170199"/>
                </a:lnTo>
                <a:lnTo>
                  <a:pt x="86148" y="163197"/>
                </a:lnTo>
                <a:lnTo>
                  <a:pt x="88479" y="155677"/>
                </a:lnTo>
                <a:lnTo>
                  <a:pt x="90421" y="148070"/>
                </a:lnTo>
                <a:lnTo>
                  <a:pt x="91846" y="139859"/>
                </a:lnTo>
                <a:lnTo>
                  <a:pt x="94004" y="131388"/>
                </a:lnTo>
                <a:lnTo>
                  <a:pt x="96073" y="119339"/>
                </a:lnTo>
                <a:lnTo>
                  <a:pt x="97732" y="106386"/>
                </a:lnTo>
                <a:lnTo>
                  <a:pt x="98695" y="94431"/>
                </a:lnTo>
                <a:lnTo>
                  <a:pt x="98775" y="92231"/>
                </a:lnTo>
                <a:lnTo>
                  <a:pt x="98205" y="80736"/>
                </a:lnTo>
                <a:lnTo>
                  <a:pt x="86267" y="39481"/>
                </a:lnTo>
                <a:lnTo>
                  <a:pt x="72208" y="23295"/>
                </a:lnTo>
                <a:lnTo>
                  <a:pt x="70869" y="22258"/>
                </a:lnTo>
                <a:lnTo>
                  <a:pt x="69661" y="21350"/>
                </a:lnTo>
                <a:lnTo>
                  <a:pt x="65561" y="19924"/>
                </a:lnTo>
                <a:lnTo>
                  <a:pt x="64913" y="19535"/>
                </a:lnTo>
                <a:lnTo>
                  <a:pt x="58957" y="18109"/>
                </a:lnTo>
                <a:lnTo>
                  <a:pt x="57015" y="17849"/>
                </a:lnTo>
                <a:lnTo>
                  <a:pt x="95144" y="17849"/>
                </a:lnTo>
                <a:lnTo>
                  <a:pt x="113998" y="57401"/>
                </a:lnTo>
                <a:lnTo>
                  <a:pt x="117232" y="94431"/>
                </a:lnTo>
                <a:lnTo>
                  <a:pt x="115787" y="105585"/>
                </a:lnTo>
                <a:lnTo>
                  <a:pt x="105145" y="144436"/>
                </a:lnTo>
                <a:lnTo>
                  <a:pt x="90022" y="178573"/>
                </a:lnTo>
                <a:lnTo>
                  <a:pt x="86839" y="185369"/>
                </a:lnTo>
                <a:lnTo>
                  <a:pt x="83300" y="190037"/>
                </a:lnTo>
                <a:lnTo>
                  <a:pt x="80926" y="194056"/>
                </a:lnTo>
                <a:lnTo>
                  <a:pt x="75876" y="202052"/>
                </a:lnTo>
                <a:lnTo>
                  <a:pt x="72855" y="206460"/>
                </a:lnTo>
                <a:close/>
              </a:path>
            </a:pathLst>
          </a:custGeom>
          <a:solidFill>
            <a:srgbClr val="CD95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NI"/>
          </a:p>
        </p:txBody>
      </p:sp>
      <p:sp>
        <p:nvSpPr>
          <p:cNvPr id="7" name="bk object 21">
            <a:extLst>
              <a:ext uri="{FF2B5EF4-FFF2-40B4-BE49-F238E27FC236}">
                <a16:creationId xmlns:a16="http://schemas.microsoft.com/office/drawing/2014/main" id="{EC5ABA7B-1988-4336-AE9C-4999DF2121D6}"/>
              </a:ext>
            </a:extLst>
          </p:cNvPr>
          <p:cNvSpPr>
            <a:spLocks/>
          </p:cNvSpPr>
          <p:nvPr/>
        </p:nvSpPr>
        <p:spPr bwMode="auto">
          <a:xfrm>
            <a:off x="2341563" y="1851025"/>
            <a:ext cx="53975" cy="98425"/>
          </a:xfrm>
          <a:custGeom>
            <a:avLst/>
            <a:gdLst>
              <a:gd name="T0" fmla="*/ 5760 w 79375"/>
              <a:gd name="T1" fmla="*/ 18580 h 149225"/>
              <a:gd name="T2" fmla="*/ 4656 w 79375"/>
              <a:gd name="T3" fmla="*/ 18580 h 149225"/>
              <a:gd name="T4" fmla="*/ 2716 w 79375"/>
              <a:gd name="T5" fmla="*/ 18249 h 149225"/>
              <a:gd name="T6" fmla="*/ 1067 w 79375"/>
              <a:gd name="T7" fmla="*/ 17337 h 149225"/>
              <a:gd name="T8" fmla="*/ 82 w 79375"/>
              <a:gd name="T9" fmla="*/ 15695 h 149225"/>
              <a:gd name="T10" fmla="*/ 19 w 79375"/>
              <a:gd name="T11" fmla="*/ 15317 h 149225"/>
              <a:gd name="T12" fmla="*/ 2269 w 79375"/>
              <a:gd name="T13" fmla="*/ 10779 h 149225"/>
              <a:gd name="T14" fmla="*/ 3811 w 79375"/>
              <a:gd name="T15" fmla="*/ 8975 h 149225"/>
              <a:gd name="T16" fmla="*/ 4408 w 79375"/>
              <a:gd name="T17" fmla="*/ 8202 h 149225"/>
              <a:gd name="T18" fmla="*/ 5003 w 79375"/>
              <a:gd name="T19" fmla="*/ 7189 h 149225"/>
              <a:gd name="T20" fmla="*/ 5418 w 79375"/>
              <a:gd name="T21" fmla="*/ 6004 h 149225"/>
              <a:gd name="T22" fmla="*/ 5470 w 79375"/>
              <a:gd name="T23" fmla="*/ 4711 h 149225"/>
              <a:gd name="T24" fmla="*/ 4983 w 79375"/>
              <a:gd name="T25" fmla="*/ 3378 h 149225"/>
              <a:gd name="T26" fmla="*/ 3775 w 79375"/>
              <a:gd name="T27" fmla="*/ 2068 h 149225"/>
              <a:gd name="T28" fmla="*/ 2642 w 79375"/>
              <a:gd name="T29" fmla="*/ 1327 h 149225"/>
              <a:gd name="T30" fmla="*/ 2673 w 79375"/>
              <a:gd name="T31" fmla="*/ 1144 h 149225"/>
              <a:gd name="T32" fmla="*/ 2755 w 79375"/>
              <a:gd name="T33" fmla="*/ 815 h 149225"/>
              <a:gd name="T34" fmla="*/ 3542 w 79375"/>
              <a:gd name="T35" fmla="*/ 371 h 149225"/>
              <a:gd name="T36" fmla="*/ 5409 w 79375"/>
              <a:gd name="T37" fmla="*/ 0 h 149225"/>
              <a:gd name="T38" fmla="*/ 6400 w 79375"/>
              <a:gd name="T39" fmla="*/ 11 h 149225"/>
              <a:gd name="T40" fmla="*/ 11499 w 79375"/>
              <a:gd name="T41" fmla="*/ 3130 h 149225"/>
              <a:gd name="T42" fmla="*/ 11406 w 79375"/>
              <a:gd name="T43" fmla="*/ 4661 h 149225"/>
              <a:gd name="T44" fmla="*/ 10562 w 79375"/>
              <a:gd name="T45" fmla="*/ 6594 h 149225"/>
              <a:gd name="T46" fmla="*/ 9672 w 79375"/>
              <a:gd name="T47" fmla="*/ 8112 h 149225"/>
              <a:gd name="T48" fmla="*/ 8975 w 79375"/>
              <a:gd name="T49" fmla="*/ 9555 h 149225"/>
              <a:gd name="T50" fmla="*/ 8594 w 79375"/>
              <a:gd name="T51" fmla="*/ 11370 h 149225"/>
              <a:gd name="T52" fmla="*/ 8467 w 79375"/>
              <a:gd name="T53" fmla="*/ 13050 h 149225"/>
              <a:gd name="T54" fmla="*/ 8411 w 79375"/>
              <a:gd name="T55" fmla="*/ 14576 h 149225"/>
              <a:gd name="T56" fmla="*/ 8318 w 79375"/>
              <a:gd name="T57" fmla="*/ 15317 h 149225"/>
              <a:gd name="T58" fmla="*/ 19 w 79375"/>
              <a:gd name="T59" fmla="*/ 15317 h 149225"/>
              <a:gd name="T60" fmla="*/ 0 w 79375"/>
              <a:gd name="T61" fmla="*/ 15322 h 149225"/>
              <a:gd name="T62" fmla="*/ 8317 w 79375"/>
              <a:gd name="T63" fmla="*/ 15322 h 149225"/>
              <a:gd name="T64" fmla="*/ 8242 w 79375"/>
              <a:gd name="T65" fmla="*/ 15930 h 149225"/>
              <a:gd name="T66" fmla="*/ 7776 w 79375"/>
              <a:gd name="T67" fmla="*/ 17093 h 149225"/>
              <a:gd name="T68" fmla="*/ 6815 w 79375"/>
              <a:gd name="T69" fmla="*/ 18246 h 149225"/>
              <a:gd name="T70" fmla="*/ 5760 w 79375"/>
              <a:gd name="T71" fmla="*/ 18580 h 149225"/>
              <a:gd name="T72" fmla="*/ 2642 w 79375"/>
              <a:gd name="T73" fmla="*/ 1327 h 149225"/>
              <a:gd name="T74" fmla="*/ 2573 w 79375"/>
              <a:gd name="T75" fmla="*/ 1220 h 149225"/>
              <a:gd name="T76" fmla="*/ 2611 w 79375"/>
              <a:gd name="T77" fmla="*/ 1057 h 149225"/>
              <a:gd name="T78" fmla="*/ 2629 w 79375"/>
              <a:gd name="T79" fmla="*/ 1235 h 149225"/>
              <a:gd name="T80" fmla="*/ 2642 w 79375"/>
              <a:gd name="T81" fmla="*/ 1327 h 14922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9375" h="149225">
                <a:moveTo>
                  <a:pt x="39621" y="148848"/>
                </a:moveTo>
                <a:lnTo>
                  <a:pt x="32025" y="148848"/>
                </a:lnTo>
                <a:lnTo>
                  <a:pt x="18680" y="146191"/>
                </a:lnTo>
                <a:lnTo>
                  <a:pt x="7335" y="138887"/>
                </a:lnTo>
                <a:lnTo>
                  <a:pt x="561" y="125726"/>
                </a:lnTo>
                <a:lnTo>
                  <a:pt x="129" y="122700"/>
                </a:lnTo>
                <a:lnTo>
                  <a:pt x="15608" y="86347"/>
                </a:lnTo>
                <a:lnTo>
                  <a:pt x="26210" y="71899"/>
                </a:lnTo>
                <a:lnTo>
                  <a:pt x="30320" y="65701"/>
                </a:lnTo>
                <a:lnTo>
                  <a:pt x="34414" y="57591"/>
                </a:lnTo>
                <a:lnTo>
                  <a:pt x="37260" y="48097"/>
                </a:lnTo>
                <a:lnTo>
                  <a:pt x="37623" y="37744"/>
                </a:lnTo>
                <a:lnTo>
                  <a:pt x="34271" y="27059"/>
                </a:lnTo>
                <a:lnTo>
                  <a:pt x="25968" y="16567"/>
                </a:lnTo>
                <a:lnTo>
                  <a:pt x="18170" y="10631"/>
                </a:lnTo>
                <a:lnTo>
                  <a:pt x="18386" y="9162"/>
                </a:lnTo>
                <a:lnTo>
                  <a:pt x="18947" y="6526"/>
                </a:lnTo>
                <a:lnTo>
                  <a:pt x="24363" y="2968"/>
                </a:lnTo>
                <a:lnTo>
                  <a:pt x="37203" y="0"/>
                </a:lnTo>
                <a:lnTo>
                  <a:pt x="44019" y="83"/>
                </a:lnTo>
                <a:lnTo>
                  <a:pt x="79093" y="25075"/>
                </a:lnTo>
                <a:lnTo>
                  <a:pt x="78455" y="37342"/>
                </a:lnTo>
                <a:lnTo>
                  <a:pt x="72648" y="52817"/>
                </a:lnTo>
                <a:lnTo>
                  <a:pt x="66520" y="64984"/>
                </a:lnTo>
                <a:lnTo>
                  <a:pt x="61727" y="76542"/>
                </a:lnTo>
                <a:lnTo>
                  <a:pt x="59106" y="91085"/>
                </a:lnTo>
                <a:lnTo>
                  <a:pt x="58232" y="104544"/>
                </a:lnTo>
                <a:lnTo>
                  <a:pt x="57845" y="116768"/>
                </a:lnTo>
                <a:lnTo>
                  <a:pt x="57210" y="122700"/>
                </a:lnTo>
                <a:lnTo>
                  <a:pt x="129" y="122700"/>
                </a:lnTo>
                <a:lnTo>
                  <a:pt x="0" y="122744"/>
                </a:lnTo>
                <a:lnTo>
                  <a:pt x="57205" y="122744"/>
                </a:lnTo>
                <a:lnTo>
                  <a:pt x="56684" y="127612"/>
                </a:lnTo>
                <a:lnTo>
                  <a:pt x="53488" y="136926"/>
                </a:lnTo>
                <a:lnTo>
                  <a:pt x="46872" y="146169"/>
                </a:lnTo>
                <a:lnTo>
                  <a:pt x="39621" y="148848"/>
                </a:lnTo>
                <a:close/>
              </a:path>
              <a:path w="79375" h="149225">
                <a:moveTo>
                  <a:pt x="18170" y="10631"/>
                </a:moveTo>
                <a:lnTo>
                  <a:pt x="17695" y="9767"/>
                </a:lnTo>
                <a:lnTo>
                  <a:pt x="17954" y="8470"/>
                </a:lnTo>
                <a:lnTo>
                  <a:pt x="18084" y="9897"/>
                </a:lnTo>
                <a:lnTo>
                  <a:pt x="18170" y="10631"/>
                </a:lnTo>
                <a:close/>
              </a:path>
            </a:pathLst>
          </a:custGeom>
          <a:solidFill>
            <a:srgbClr val="CD95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NI"/>
          </a:p>
        </p:txBody>
      </p:sp>
      <p:sp>
        <p:nvSpPr>
          <p:cNvPr id="8" name="bk object 22">
            <a:extLst>
              <a:ext uri="{FF2B5EF4-FFF2-40B4-BE49-F238E27FC236}">
                <a16:creationId xmlns:a16="http://schemas.microsoft.com/office/drawing/2014/main" id="{785255EB-B671-40D3-BED1-EEAE1A4BE563}"/>
              </a:ext>
            </a:extLst>
          </p:cNvPr>
          <p:cNvSpPr>
            <a:spLocks/>
          </p:cNvSpPr>
          <p:nvPr/>
        </p:nvSpPr>
        <p:spPr bwMode="auto">
          <a:xfrm>
            <a:off x="2354263" y="1854200"/>
            <a:ext cx="0" cy="3175"/>
          </a:xfrm>
          <a:custGeom>
            <a:avLst/>
            <a:gdLst>
              <a:gd name="T0" fmla="*/ 0 w 1270"/>
              <a:gd name="T1" fmla="*/ 764 h 4444"/>
              <a:gd name="T2" fmla="*/ 0 w 1270"/>
              <a:gd name="T3" fmla="*/ 362 h 4444"/>
              <a:gd name="T4" fmla="*/ 0 w 1270"/>
              <a:gd name="T5" fmla="*/ 257 h 4444"/>
              <a:gd name="T6" fmla="*/ 0 w 1270"/>
              <a:gd name="T7" fmla="*/ 129 h 4444"/>
              <a:gd name="T8" fmla="*/ 0 w 1270"/>
              <a:gd name="T9" fmla="*/ 0 h 4444"/>
              <a:gd name="T10" fmla="*/ 0 w 1270"/>
              <a:gd name="T11" fmla="*/ 491 h 4444"/>
              <a:gd name="T12" fmla="*/ 0 w 1270"/>
              <a:gd name="T13" fmla="*/ 764 h 44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70" h="4444">
                <a:moveTo>
                  <a:pt x="215" y="4105"/>
                </a:moveTo>
                <a:lnTo>
                  <a:pt x="0" y="1944"/>
                </a:lnTo>
                <a:lnTo>
                  <a:pt x="129" y="1383"/>
                </a:lnTo>
                <a:lnTo>
                  <a:pt x="431" y="691"/>
                </a:lnTo>
                <a:lnTo>
                  <a:pt x="992" y="0"/>
                </a:lnTo>
                <a:lnTo>
                  <a:pt x="431" y="2636"/>
                </a:lnTo>
                <a:lnTo>
                  <a:pt x="215" y="4105"/>
                </a:lnTo>
                <a:close/>
              </a:path>
            </a:pathLst>
          </a:custGeom>
          <a:solidFill>
            <a:srgbClr val="AB7C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NI"/>
          </a:p>
        </p:txBody>
      </p:sp>
      <p:sp>
        <p:nvSpPr>
          <p:cNvPr id="9" name="bk object 23">
            <a:extLst>
              <a:ext uri="{FF2B5EF4-FFF2-40B4-BE49-F238E27FC236}">
                <a16:creationId xmlns:a16="http://schemas.microsoft.com/office/drawing/2014/main" id="{1BBAA3B0-8B7B-483F-8C51-D9C765459502}"/>
              </a:ext>
            </a:extLst>
          </p:cNvPr>
          <p:cNvSpPr>
            <a:spLocks/>
          </p:cNvSpPr>
          <p:nvPr/>
        </p:nvSpPr>
        <p:spPr bwMode="auto">
          <a:xfrm>
            <a:off x="2333625" y="1931988"/>
            <a:ext cx="28575" cy="46037"/>
          </a:xfrm>
          <a:custGeom>
            <a:avLst/>
            <a:gdLst>
              <a:gd name="T0" fmla="*/ 6102 w 41910"/>
              <a:gd name="T1" fmla="*/ 9623 h 67944"/>
              <a:gd name="T2" fmla="*/ 5785 w 41910"/>
              <a:gd name="T3" fmla="*/ 9580 h 67944"/>
              <a:gd name="T4" fmla="*/ 4245 w 41910"/>
              <a:gd name="T5" fmla="*/ 6543 h 67944"/>
              <a:gd name="T6" fmla="*/ 4550 w 41910"/>
              <a:gd name="T7" fmla="*/ 7030 h 67944"/>
              <a:gd name="T8" fmla="*/ 4862 w 41910"/>
              <a:gd name="T9" fmla="*/ 7505 h 67944"/>
              <a:gd name="T10" fmla="*/ 5136 w 41910"/>
              <a:gd name="T11" fmla="*/ 7951 h 67944"/>
              <a:gd name="T12" fmla="*/ 5410 w 41910"/>
              <a:gd name="T13" fmla="*/ 8420 h 67944"/>
              <a:gd name="T14" fmla="*/ 5696 w 41910"/>
              <a:gd name="T15" fmla="*/ 8802 h 67944"/>
              <a:gd name="T16" fmla="*/ 5854 w 41910"/>
              <a:gd name="T17" fmla="*/ 9123 h 67944"/>
              <a:gd name="T18" fmla="*/ 5995 w 41910"/>
              <a:gd name="T19" fmla="*/ 9382 h 67944"/>
              <a:gd name="T20" fmla="*/ 6086 w 41910"/>
              <a:gd name="T21" fmla="*/ 9580 h 67944"/>
              <a:gd name="T22" fmla="*/ 6102 w 41910"/>
              <a:gd name="T23" fmla="*/ 9623 h 67944"/>
              <a:gd name="T24" fmla="*/ 697 w 41910"/>
              <a:gd name="T25" fmla="*/ 6272 h 67944"/>
              <a:gd name="T26" fmla="*/ 665 w 41910"/>
              <a:gd name="T27" fmla="*/ 6221 h 67944"/>
              <a:gd name="T28" fmla="*/ 284 w 41910"/>
              <a:gd name="T29" fmla="*/ 5444 h 67944"/>
              <a:gd name="T30" fmla="*/ 35 w 41910"/>
              <a:gd name="T31" fmla="*/ 4586 h 67944"/>
              <a:gd name="T32" fmla="*/ 29 w 41910"/>
              <a:gd name="T33" fmla="*/ 3771 h 67944"/>
              <a:gd name="T34" fmla="*/ 1 w 41910"/>
              <a:gd name="T35" fmla="*/ 3178 h 67944"/>
              <a:gd name="T36" fmla="*/ 0 w 41910"/>
              <a:gd name="T37" fmla="*/ 2920 h 67944"/>
              <a:gd name="T38" fmla="*/ 175 w 41910"/>
              <a:gd name="T39" fmla="*/ 2210 h 67944"/>
              <a:gd name="T40" fmla="*/ 442 w 41910"/>
              <a:gd name="T41" fmla="*/ 1630 h 67944"/>
              <a:gd name="T42" fmla="*/ 907 w 41910"/>
              <a:gd name="T43" fmla="*/ 550 h 67944"/>
              <a:gd name="T44" fmla="*/ 1739 w 41910"/>
              <a:gd name="T45" fmla="*/ 0 h 67944"/>
              <a:gd name="T46" fmla="*/ 1758 w 41910"/>
              <a:gd name="T47" fmla="*/ 296 h 67944"/>
              <a:gd name="T48" fmla="*/ 1784 w 41910"/>
              <a:gd name="T49" fmla="*/ 550 h 67944"/>
              <a:gd name="T50" fmla="*/ 1848 w 41910"/>
              <a:gd name="T51" fmla="*/ 796 h 67944"/>
              <a:gd name="T52" fmla="*/ 1943 w 41910"/>
              <a:gd name="T53" fmla="*/ 1031 h 67944"/>
              <a:gd name="T54" fmla="*/ 1987 w 41910"/>
              <a:gd name="T55" fmla="*/ 1271 h 67944"/>
              <a:gd name="T56" fmla="*/ 2115 w 41910"/>
              <a:gd name="T57" fmla="*/ 1827 h 67944"/>
              <a:gd name="T58" fmla="*/ 2236 w 41910"/>
              <a:gd name="T59" fmla="*/ 2265 h 67944"/>
              <a:gd name="T60" fmla="*/ 2369 w 41910"/>
              <a:gd name="T61" fmla="*/ 2722 h 67944"/>
              <a:gd name="T62" fmla="*/ 2441 w 41910"/>
              <a:gd name="T63" fmla="*/ 2920 h 67944"/>
              <a:gd name="T64" fmla="*/ 2407 w 41910"/>
              <a:gd name="T65" fmla="*/ 2920 h 67944"/>
              <a:gd name="T66" fmla="*/ 697 w 41910"/>
              <a:gd name="T67" fmla="*/ 6272 h 67944"/>
              <a:gd name="T68" fmla="*/ 2535 w 41910"/>
              <a:gd name="T69" fmla="*/ 3178 h 67944"/>
              <a:gd name="T70" fmla="*/ 2407 w 41910"/>
              <a:gd name="T71" fmla="*/ 2920 h 67944"/>
              <a:gd name="T72" fmla="*/ 2441 w 41910"/>
              <a:gd name="T73" fmla="*/ 2920 h 67944"/>
              <a:gd name="T74" fmla="*/ 2535 w 41910"/>
              <a:gd name="T75" fmla="*/ 3178 h 6794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1910" h="67944">
                <a:moveTo>
                  <a:pt x="41415" y="67379"/>
                </a:moveTo>
                <a:lnTo>
                  <a:pt x="39257" y="67077"/>
                </a:lnTo>
                <a:lnTo>
                  <a:pt x="28812" y="45813"/>
                </a:lnTo>
                <a:lnTo>
                  <a:pt x="30884" y="49227"/>
                </a:lnTo>
                <a:lnTo>
                  <a:pt x="32999" y="52555"/>
                </a:lnTo>
                <a:lnTo>
                  <a:pt x="34855" y="55667"/>
                </a:lnTo>
                <a:lnTo>
                  <a:pt x="36710" y="58951"/>
                </a:lnTo>
                <a:lnTo>
                  <a:pt x="38653" y="61631"/>
                </a:lnTo>
                <a:lnTo>
                  <a:pt x="39732" y="63878"/>
                </a:lnTo>
                <a:lnTo>
                  <a:pt x="40681" y="65694"/>
                </a:lnTo>
                <a:lnTo>
                  <a:pt x="41302" y="67077"/>
                </a:lnTo>
                <a:lnTo>
                  <a:pt x="41415" y="67379"/>
                </a:lnTo>
                <a:close/>
              </a:path>
              <a:path w="41910" h="67944">
                <a:moveTo>
                  <a:pt x="4728" y="43911"/>
                </a:moveTo>
                <a:lnTo>
                  <a:pt x="4512" y="43565"/>
                </a:lnTo>
                <a:lnTo>
                  <a:pt x="1923" y="38119"/>
                </a:lnTo>
                <a:lnTo>
                  <a:pt x="240" y="32112"/>
                </a:lnTo>
                <a:lnTo>
                  <a:pt x="196" y="26407"/>
                </a:lnTo>
                <a:lnTo>
                  <a:pt x="8" y="22258"/>
                </a:lnTo>
                <a:lnTo>
                  <a:pt x="0" y="20442"/>
                </a:lnTo>
                <a:lnTo>
                  <a:pt x="1189" y="15472"/>
                </a:lnTo>
                <a:lnTo>
                  <a:pt x="3002" y="11410"/>
                </a:lnTo>
                <a:lnTo>
                  <a:pt x="6153" y="3846"/>
                </a:lnTo>
                <a:lnTo>
                  <a:pt x="11807" y="0"/>
                </a:lnTo>
                <a:lnTo>
                  <a:pt x="11936" y="2074"/>
                </a:lnTo>
                <a:lnTo>
                  <a:pt x="12109" y="3846"/>
                </a:lnTo>
                <a:lnTo>
                  <a:pt x="12540" y="5575"/>
                </a:lnTo>
                <a:lnTo>
                  <a:pt x="13188" y="7217"/>
                </a:lnTo>
                <a:lnTo>
                  <a:pt x="13490" y="8903"/>
                </a:lnTo>
                <a:lnTo>
                  <a:pt x="14353" y="12793"/>
                </a:lnTo>
                <a:lnTo>
                  <a:pt x="15173" y="15861"/>
                </a:lnTo>
                <a:lnTo>
                  <a:pt x="16080" y="19059"/>
                </a:lnTo>
                <a:lnTo>
                  <a:pt x="16565" y="20442"/>
                </a:lnTo>
                <a:lnTo>
                  <a:pt x="16339" y="20442"/>
                </a:lnTo>
                <a:lnTo>
                  <a:pt x="4728" y="43911"/>
                </a:lnTo>
                <a:close/>
              </a:path>
              <a:path w="41910" h="67944">
                <a:moveTo>
                  <a:pt x="17202" y="22258"/>
                </a:moveTo>
                <a:lnTo>
                  <a:pt x="16339" y="20442"/>
                </a:lnTo>
                <a:lnTo>
                  <a:pt x="16565" y="20442"/>
                </a:lnTo>
                <a:lnTo>
                  <a:pt x="17202" y="22258"/>
                </a:lnTo>
                <a:close/>
              </a:path>
            </a:pathLst>
          </a:custGeom>
          <a:solidFill>
            <a:srgbClr val="CD95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NI"/>
          </a:p>
        </p:txBody>
      </p:sp>
      <p:sp>
        <p:nvSpPr>
          <p:cNvPr id="10" name="bk object 24">
            <a:extLst>
              <a:ext uri="{FF2B5EF4-FFF2-40B4-BE49-F238E27FC236}">
                <a16:creationId xmlns:a16="http://schemas.microsoft.com/office/drawing/2014/main" id="{08BF7CFB-09CD-46CD-9DD9-EB836FF1F985}"/>
              </a:ext>
            </a:extLst>
          </p:cNvPr>
          <p:cNvSpPr>
            <a:spLocks/>
          </p:cNvSpPr>
          <p:nvPr/>
        </p:nvSpPr>
        <p:spPr bwMode="auto">
          <a:xfrm>
            <a:off x="2341563" y="1931988"/>
            <a:ext cx="1587" cy="4762"/>
          </a:xfrm>
          <a:custGeom>
            <a:avLst/>
            <a:gdLst>
              <a:gd name="T0" fmla="*/ 555 w 1904"/>
              <a:gd name="T1" fmla="*/ 693 h 7619"/>
              <a:gd name="T2" fmla="*/ 294 w 1904"/>
              <a:gd name="T3" fmla="*/ 536 h 7619"/>
              <a:gd name="T4" fmla="*/ 122 w 1904"/>
              <a:gd name="T5" fmla="*/ 371 h 7619"/>
              <a:gd name="T6" fmla="*/ 53 w 1904"/>
              <a:gd name="T7" fmla="*/ 202 h 7619"/>
              <a:gd name="T8" fmla="*/ 0 w 1904"/>
              <a:gd name="T9" fmla="*/ 4 h 7619"/>
              <a:gd name="T10" fmla="*/ 53 w 1904"/>
              <a:gd name="T11" fmla="*/ 0 h 7619"/>
              <a:gd name="T12" fmla="*/ 226 w 1904"/>
              <a:gd name="T13" fmla="*/ 289 h 7619"/>
              <a:gd name="T14" fmla="*/ 555 w 1904"/>
              <a:gd name="T15" fmla="*/ 693 h 76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04" h="7619">
                <a:moveTo>
                  <a:pt x="1381" y="7260"/>
                </a:moveTo>
                <a:lnTo>
                  <a:pt x="733" y="5618"/>
                </a:lnTo>
                <a:lnTo>
                  <a:pt x="302" y="3889"/>
                </a:lnTo>
                <a:lnTo>
                  <a:pt x="129" y="2117"/>
                </a:lnTo>
                <a:lnTo>
                  <a:pt x="0" y="43"/>
                </a:lnTo>
                <a:lnTo>
                  <a:pt x="129" y="0"/>
                </a:lnTo>
                <a:lnTo>
                  <a:pt x="561" y="3025"/>
                </a:lnTo>
                <a:lnTo>
                  <a:pt x="1381" y="7260"/>
                </a:lnTo>
                <a:close/>
              </a:path>
            </a:pathLst>
          </a:custGeom>
          <a:solidFill>
            <a:srgbClr val="AB7C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NI"/>
          </a:p>
        </p:txBody>
      </p:sp>
      <p:sp>
        <p:nvSpPr>
          <p:cNvPr id="11" name="bk object 25">
            <a:extLst>
              <a:ext uri="{FF2B5EF4-FFF2-40B4-BE49-F238E27FC236}">
                <a16:creationId xmlns:a16="http://schemas.microsoft.com/office/drawing/2014/main" id="{9FBF95F7-7501-4E53-870A-670C3C7563AA}"/>
              </a:ext>
            </a:extLst>
          </p:cNvPr>
          <p:cNvSpPr>
            <a:spLocks/>
          </p:cNvSpPr>
          <p:nvPr/>
        </p:nvSpPr>
        <p:spPr bwMode="auto">
          <a:xfrm>
            <a:off x="1090613" y="1770063"/>
            <a:ext cx="153987" cy="234950"/>
          </a:xfrm>
          <a:custGeom>
            <a:avLst/>
            <a:gdLst>
              <a:gd name="T0" fmla="*/ 18038 w 229869"/>
              <a:gd name="T1" fmla="*/ 47052 h 351155"/>
              <a:gd name="T2" fmla="*/ 12341 w 229869"/>
              <a:gd name="T3" fmla="*/ 45384 h 351155"/>
              <a:gd name="T4" fmla="*/ 7345 w 229869"/>
              <a:gd name="T5" fmla="*/ 41281 h 351155"/>
              <a:gd name="T6" fmla="*/ 4253 w 229869"/>
              <a:gd name="T7" fmla="*/ 36875 h 351155"/>
              <a:gd name="T8" fmla="*/ 1876 w 229869"/>
              <a:gd name="T9" fmla="*/ 31538 h 351155"/>
              <a:gd name="T10" fmla="*/ 384 w 229869"/>
              <a:gd name="T11" fmla="*/ 25281 h 351155"/>
              <a:gd name="T12" fmla="*/ 0 w 229869"/>
              <a:gd name="T13" fmla="*/ 18784 h 351155"/>
              <a:gd name="T14" fmla="*/ 105 w 229869"/>
              <a:gd name="T15" fmla="*/ 16752 h 351155"/>
              <a:gd name="T16" fmla="*/ 1069 w 229869"/>
              <a:gd name="T17" fmla="*/ 11156 h 351155"/>
              <a:gd name="T18" fmla="*/ 3734 w 229869"/>
              <a:gd name="T19" fmla="*/ 5141 h 351155"/>
              <a:gd name="T20" fmla="*/ 7766 w 229869"/>
              <a:gd name="T21" fmla="*/ 1215 h 351155"/>
              <a:gd name="T22" fmla="*/ 11685 w 229869"/>
              <a:gd name="T23" fmla="*/ 0 h 351155"/>
              <a:gd name="T24" fmla="*/ 13137 w 229869"/>
              <a:gd name="T25" fmla="*/ 7 h 351155"/>
              <a:gd name="T26" fmla="*/ 18715 w 229869"/>
              <a:gd name="T27" fmla="*/ 1786 h 351155"/>
              <a:gd name="T28" fmla="*/ 23654 w 229869"/>
              <a:gd name="T29" fmla="*/ 6028 h 351155"/>
              <a:gd name="T30" fmla="*/ 26719 w 229869"/>
              <a:gd name="T31" fmla="*/ 10551 h 351155"/>
              <a:gd name="T32" fmla="*/ 29062 w 229869"/>
              <a:gd name="T33" fmla="*/ 16012 h 351155"/>
              <a:gd name="T34" fmla="*/ 30636 w 229869"/>
              <a:gd name="T35" fmla="*/ 22962 h 351155"/>
              <a:gd name="T36" fmla="*/ 30945 w 229869"/>
              <a:gd name="T37" fmla="*/ 27197 h 351155"/>
              <a:gd name="T38" fmla="*/ 30913 w 229869"/>
              <a:gd name="T39" fmla="*/ 29241 h 351155"/>
              <a:gd name="T40" fmla="*/ 30120 w 229869"/>
              <a:gd name="T41" fmla="*/ 34973 h 351155"/>
              <a:gd name="T42" fmla="*/ 28357 w 229869"/>
              <a:gd name="T43" fmla="*/ 39902 h 351155"/>
              <a:gd name="T44" fmla="*/ 24675 w 229869"/>
              <a:gd name="T45" fmla="*/ 44779 h 351155"/>
              <a:gd name="T46" fmla="*/ 19534 w 229869"/>
              <a:gd name="T47" fmla="*/ 47038 h 351155"/>
              <a:gd name="T48" fmla="*/ 18038 w 229869"/>
              <a:gd name="T49" fmla="*/ 47052 h 3511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29869" h="351155">
                <a:moveTo>
                  <a:pt x="133713" y="350912"/>
                </a:moveTo>
                <a:lnTo>
                  <a:pt x="91478" y="338465"/>
                </a:lnTo>
                <a:lnTo>
                  <a:pt x="54443" y="307870"/>
                </a:lnTo>
                <a:lnTo>
                  <a:pt x="31529" y="275009"/>
                </a:lnTo>
                <a:lnTo>
                  <a:pt x="13911" y="235206"/>
                </a:lnTo>
                <a:lnTo>
                  <a:pt x="2846" y="188546"/>
                </a:lnTo>
                <a:lnTo>
                  <a:pt x="0" y="140094"/>
                </a:lnTo>
                <a:lnTo>
                  <a:pt x="778" y="124934"/>
                </a:lnTo>
                <a:lnTo>
                  <a:pt x="7924" y="83198"/>
                </a:lnTo>
                <a:lnTo>
                  <a:pt x="27681" y="38345"/>
                </a:lnTo>
                <a:lnTo>
                  <a:pt x="57568" y="9061"/>
                </a:lnTo>
                <a:lnTo>
                  <a:pt x="86620" y="0"/>
                </a:lnTo>
                <a:lnTo>
                  <a:pt x="97379" y="51"/>
                </a:lnTo>
                <a:lnTo>
                  <a:pt x="138728" y="13323"/>
                </a:lnTo>
                <a:lnTo>
                  <a:pt x="175341" y="44955"/>
                </a:lnTo>
                <a:lnTo>
                  <a:pt x="198056" y="78689"/>
                </a:lnTo>
                <a:lnTo>
                  <a:pt x="215429" y="119416"/>
                </a:lnTo>
                <a:lnTo>
                  <a:pt x="227102" y="171248"/>
                </a:lnTo>
                <a:lnTo>
                  <a:pt x="229388" y="202827"/>
                </a:lnTo>
                <a:lnTo>
                  <a:pt x="229153" y="218078"/>
                </a:lnTo>
                <a:lnTo>
                  <a:pt x="223269" y="260826"/>
                </a:lnTo>
                <a:lnTo>
                  <a:pt x="210204" y="297581"/>
                </a:lnTo>
                <a:lnTo>
                  <a:pt x="182916" y="333959"/>
                </a:lnTo>
                <a:lnTo>
                  <a:pt x="144802" y="350799"/>
                </a:lnTo>
                <a:lnTo>
                  <a:pt x="133713" y="350912"/>
                </a:lnTo>
                <a:close/>
              </a:path>
            </a:pathLst>
          </a:custGeom>
          <a:solidFill>
            <a:srgbClr val="FAB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NI"/>
          </a:p>
        </p:txBody>
      </p:sp>
      <p:sp>
        <p:nvSpPr>
          <p:cNvPr id="12" name="bk object 26">
            <a:extLst>
              <a:ext uri="{FF2B5EF4-FFF2-40B4-BE49-F238E27FC236}">
                <a16:creationId xmlns:a16="http://schemas.microsoft.com/office/drawing/2014/main" id="{A0EDDA47-59DA-42BD-9861-04BEEC7AEFDD}"/>
              </a:ext>
            </a:extLst>
          </p:cNvPr>
          <p:cNvSpPr>
            <a:spLocks/>
          </p:cNvSpPr>
          <p:nvPr/>
        </p:nvSpPr>
        <p:spPr bwMode="auto">
          <a:xfrm>
            <a:off x="1200150" y="950913"/>
            <a:ext cx="1158875" cy="1487487"/>
          </a:xfrm>
          <a:custGeom>
            <a:avLst/>
            <a:gdLst>
              <a:gd name="T0" fmla="*/ 104469 w 1738629"/>
              <a:gd name="T1" fmla="*/ 293209 h 2231390"/>
              <a:gd name="T2" fmla="*/ 85632 w 1738629"/>
              <a:gd name="T3" fmla="*/ 289428 h 2231390"/>
              <a:gd name="T4" fmla="*/ 68226 w 1738629"/>
              <a:gd name="T5" fmla="*/ 282156 h 2231390"/>
              <a:gd name="T6" fmla="*/ 52414 w 1738629"/>
              <a:gd name="T7" fmla="*/ 271695 h 2231390"/>
              <a:gd name="T8" fmla="*/ 38364 w 1738629"/>
              <a:gd name="T9" fmla="*/ 258348 h 2231390"/>
              <a:gd name="T10" fmla="*/ 26243 w 1738629"/>
              <a:gd name="T11" fmla="*/ 242417 h 2231390"/>
              <a:gd name="T12" fmla="*/ 16214 w 1738629"/>
              <a:gd name="T13" fmla="*/ 224204 h 2231390"/>
              <a:gd name="T14" fmla="*/ 8445 w 1738629"/>
              <a:gd name="T15" fmla="*/ 204010 h 2231390"/>
              <a:gd name="T16" fmla="*/ 3102 w 1738629"/>
              <a:gd name="T17" fmla="*/ 182140 h 2231390"/>
              <a:gd name="T18" fmla="*/ 351 w 1738629"/>
              <a:gd name="T19" fmla="*/ 158895 h 2231390"/>
              <a:gd name="T20" fmla="*/ 351 w 1738629"/>
              <a:gd name="T21" fmla="*/ 134806 h 2231390"/>
              <a:gd name="T22" fmla="*/ 3102 w 1738629"/>
              <a:gd name="T23" fmla="*/ 111561 h 2231390"/>
              <a:gd name="T24" fmla="*/ 8445 w 1738629"/>
              <a:gd name="T25" fmla="*/ 89690 h 2231390"/>
              <a:gd name="T26" fmla="*/ 16214 w 1738629"/>
              <a:gd name="T27" fmla="*/ 69496 h 2231390"/>
              <a:gd name="T28" fmla="*/ 26243 w 1738629"/>
              <a:gd name="T29" fmla="*/ 51282 h 2231390"/>
              <a:gd name="T30" fmla="*/ 38364 w 1738629"/>
              <a:gd name="T31" fmla="*/ 35349 h 2231390"/>
              <a:gd name="T32" fmla="*/ 52414 w 1738629"/>
              <a:gd name="T33" fmla="*/ 22001 h 2231390"/>
              <a:gd name="T34" fmla="*/ 68226 w 1738629"/>
              <a:gd name="T35" fmla="*/ 11540 h 2231390"/>
              <a:gd name="T36" fmla="*/ 85632 w 1738629"/>
              <a:gd name="T37" fmla="*/ 4268 h 2231390"/>
              <a:gd name="T38" fmla="*/ 104469 w 1738629"/>
              <a:gd name="T39" fmla="*/ 487 h 2231390"/>
              <a:gd name="T40" fmla="*/ 124273 w 1738629"/>
              <a:gd name="T41" fmla="*/ 487 h 2231390"/>
              <a:gd name="T42" fmla="*/ 143107 w 1738629"/>
              <a:gd name="T43" fmla="*/ 4268 h 2231390"/>
              <a:gd name="T44" fmla="*/ 160511 w 1738629"/>
              <a:gd name="T45" fmla="*/ 11540 h 2231390"/>
              <a:gd name="T46" fmla="*/ 176321 w 1738629"/>
              <a:gd name="T47" fmla="*/ 22001 h 2231390"/>
              <a:gd name="T48" fmla="*/ 190369 w 1738629"/>
              <a:gd name="T49" fmla="*/ 35349 h 2231390"/>
              <a:gd name="T50" fmla="*/ 202490 w 1738629"/>
              <a:gd name="T51" fmla="*/ 51282 h 2231390"/>
              <a:gd name="T52" fmla="*/ 212519 w 1738629"/>
              <a:gd name="T53" fmla="*/ 69496 h 2231390"/>
              <a:gd name="T54" fmla="*/ 220287 w 1738629"/>
              <a:gd name="T55" fmla="*/ 89690 h 2231390"/>
              <a:gd name="T56" fmla="*/ 225630 w 1738629"/>
              <a:gd name="T57" fmla="*/ 111561 h 2231390"/>
              <a:gd name="T58" fmla="*/ 228380 w 1738629"/>
              <a:gd name="T59" fmla="*/ 134806 h 2231390"/>
              <a:gd name="T60" fmla="*/ 228380 w 1738629"/>
              <a:gd name="T61" fmla="*/ 158895 h 2231390"/>
              <a:gd name="T62" fmla="*/ 225630 w 1738629"/>
              <a:gd name="T63" fmla="*/ 182140 h 2231390"/>
              <a:gd name="T64" fmla="*/ 220287 w 1738629"/>
              <a:gd name="T65" fmla="*/ 204010 h 2231390"/>
              <a:gd name="T66" fmla="*/ 212519 w 1738629"/>
              <a:gd name="T67" fmla="*/ 224204 h 2231390"/>
              <a:gd name="T68" fmla="*/ 202490 w 1738629"/>
              <a:gd name="T69" fmla="*/ 242417 h 2231390"/>
              <a:gd name="T70" fmla="*/ 190369 w 1738629"/>
              <a:gd name="T71" fmla="*/ 258348 h 2231390"/>
              <a:gd name="T72" fmla="*/ 176321 w 1738629"/>
              <a:gd name="T73" fmla="*/ 271695 h 2231390"/>
              <a:gd name="T74" fmla="*/ 160511 w 1738629"/>
              <a:gd name="T75" fmla="*/ 282156 h 2231390"/>
              <a:gd name="T76" fmla="*/ 143107 w 1738629"/>
              <a:gd name="T77" fmla="*/ 289428 h 2231390"/>
              <a:gd name="T78" fmla="*/ 124273 w 1738629"/>
              <a:gd name="T79" fmla="*/ 293209 h 223139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738629" h="2231390">
                <a:moveTo>
                  <a:pt x="869301" y="2231048"/>
                </a:moveTo>
                <a:lnTo>
                  <a:pt x="794035" y="2227350"/>
                </a:lnTo>
                <a:lnTo>
                  <a:pt x="721170" y="2216449"/>
                </a:lnTo>
                <a:lnTo>
                  <a:pt x="650863" y="2198630"/>
                </a:lnTo>
                <a:lnTo>
                  <a:pt x="583274" y="2174181"/>
                </a:lnTo>
                <a:lnTo>
                  <a:pt x="518558" y="2143389"/>
                </a:lnTo>
                <a:lnTo>
                  <a:pt x="456875" y="2106542"/>
                </a:lnTo>
                <a:lnTo>
                  <a:pt x="398381" y="2063925"/>
                </a:lnTo>
                <a:lnTo>
                  <a:pt x="343234" y="2015827"/>
                </a:lnTo>
                <a:lnTo>
                  <a:pt x="291593" y="1962534"/>
                </a:lnTo>
                <a:lnTo>
                  <a:pt x="243615" y="1904333"/>
                </a:lnTo>
                <a:lnTo>
                  <a:pt x="199458" y="1841512"/>
                </a:lnTo>
                <a:lnTo>
                  <a:pt x="159279" y="1774357"/>
                </a:lnTo>
                <a:lnTo>
                  <a:pt x="123236" y="1703155"/>
                </a:lnTo>
                <a:lnTo>
                  <a:pt x="91487" y="1628193"/>
                </a:lnTo>
                <a:lnTo>
                  <a:pt x="64190" y="1549759"/>
                </a:lnTo>
                <a:lnTo>
                  <a:pt x="41502" y="1468139"/>
                </a:lnTo>
                <a:lnTo>
                  <a:pt x="23581" y="1383621"/>
                </a:lnTo>
                <a:lnTo>
                  <a:pt x="10585" y="1296491"/>
                </a:lnTo>
                <a:lnTo>
                  <a:pt x="2672" y="1207037"/>
                </a:lnTo>
                <a:lnTo>
                  <a:pt x="0" y="1115545"/>
                </a:lnTo>
                <a:lnTo>
                  <a:pt x="2672" y="1024053"/>
                </a:lnTo>
                <a:lnTo>
                  <a:pt x="10585" y="934598"/>
                </a:lnTo>
                <a:lnTo>
                  <a:pt x="23581" y="847467"/>
                </a:lnTo>
                <a:lnTo>
                  <a:pt x="41502" y="762947"/>
                </a:lnTo>
                <a:lnTo>
                  <a:pt x="64190" y="681325"/>
                </a:lnTo>
                <a:lnTo>
                  <a:pt x="91487" y="602888"/>
                </a:lnTo>
                <a:lnTo>
                  <a:pt x="123236" y="527924"/>
                </a:lnTo>
                <a:lnTo>
                  <a:pt x="159279" y="456719"/>
                </a:lnTo>
                <a:lnTo>
                  <a:pt x="199458" y="389560"/>
                </a:lnTo>
                <a:lnTo>
                  <a:pt x="243615" y="326736"/>
                </a:lnTo>
                <a:lnTo>
                  <a:pt x="291593" y="268532"/>
                </a:lnTo>
                <a:lnTo>
                  <a:pt x="343234" y="215235"/>
                </a:lnTo>
                <a:lnTo>
                  <a:pt x="398381" y="167134"/>
                </a:lnTo>
                <a:lnTo>
                  <a:pt x="456875" y="124515"/>
                </a:lnTo>
                <a:lnTo>
                  <a:pt x="518558" y="87665"/>
                </a:lnTo>
                <a:lnTo>
                  <a:pt x="583274" y="56871"/>
                </a:lnTo>
                <a:lnTo>
                  <a:pt x="650863" y="32420"/>
                </a:lnTo>
                <a:lnTo>
                  <a:pt x="721170" y="14600"/>
                </a:lnTo>
                <a:lnTo>
                  <a:pt x="794035" y="3698"/>
                </a:lnTo>
                <a:lnTo>
                  <a:pt x="869301" y="0"/>
                </a:lnTo>
                <a:lnTo>
                  <a:pt x="944555" y="3698"/>
                </a:lnTo>
                <a:lnTo>
                  <a:pt x="1017409" y="14600"/>
                </a:lnTo>
                <a:lnTo>
                  <a:pt x="1087705" y="32420"/>
                </a:lnTo>
                <a:lnTo>
                  <a:pt x="1155286" y="56871"/>
                </a:lnTo>
                <a:lnTo>
                  <a:pt x="1219994" y="87665"/>
                </a:lnTo>
                <a:lnTo>
                  <a:pt x="1281670" y="124515"/>
                </a:lnTo>
                <a:lnTo>
                  <a:pt x="1340158" y="167134"/>
                </a:lnTo>
                <a:lnTo>
                  <a:pt x="1395299" y="215235"/>
                </a:lnTo>
                <a:lnTo>
                  <a:pt x="1446936" y="268532"/>
                </a:lnTo>
                <a:lnTo>
                  <a:pt x="1494911" y="326736"/>
                </a:lnTo>
                <a:lnTo>
                  <a:pt x="1539065" y="389560"/>
                </a:lnTo>
                <a:lnTo>
                  <a:pt x="1579242" y="456719"/>
                </a:lnTo>
                <a:lnTo>
                  <a:pt x="1615283" y="527924"/>
                </a:lnTo>
                <a:lnTo>
                  <a:pt x="1647031" y="602888"/>
                </a:lnTo>
                <a:lnTo>
                  <a:pt x="1674327" y="681325"/>
                </a:lnTo>
                <a:lnTo>
                  <a:pt x="1697014" y="762947"/>
                </a:lnTo>
                <a:lnTo>
                  <a:pt x="1714934" y="847467"/>
                </a:lnTo>
                <a:lnTo>
                  <a:pt x="1727930" y="934598"/>
                </a:lnTo>
                <a:lnTo>
                  <a:pt x="1735843" y="1024053"/>
                </a:lnTo>
                <a:lnTo>
                  <a:pt x="1738516" y="1115545"/>
                </a:lnTo>
                <a:lnTo>
                  <a:pt x="1735843" y="1207037"/>
                </a:lnTo>
                <a:lnTo>
                  <a:pt x="1727930" y="1296491"/>
                </a:lnTo>
                <a:lnTo>
                  <a:pt x="1714934" y="1383621"/>
                </a:lnTo>
                <a:lnTo>
                  <a:pt x="1697014" y="1468139"/>
                </a:lnTo>
                <a:lnTo>
                  <a:pt x="1674327" y="1549759"/>
                </a:lnTo>
                <a:lnTo>
                  <a:pt x="1647031" y="1628193"/>
                </a:lnTo>
                <a:lnTo>
                  <a:pt x="1615283" y="1703155"/>
                </a:lnTo>
                <a:lnTo>
                  <a:pt x="1579242" y="1774357"/>
                </a:lnTo>
                <a:lnTo>
                  <a:pt x="1539065" y="1841512"/>
                </a:lnTo>
                <a:lnTo>
                  <a:pt x="1494911" y="1904333"/>
                </a:lnTo>
                <a:lnTo>
                  <a:pt x="1446936" y="1962534"/>
                </a:lnTo>
                <a:lnTo>
                  <a:pt x="1395299" y="2015827"/>
                </a:lnTo>
                <a:lnTo>
                  <a:pt x="1340158" y="2063925"/>
                </a:lnTo>
                <a:lnTo>
                  <a:pt x="1281670" y="2106542"/>
                </a:lnTo>
                <a:lnTo>
                  <a:pt x="1219994" y="2143389"/>
                </a:lnTo>
                <a:lnTo>
                  <a:pt x="1155286" y="2174181"/>
                </a:lnTo>
                <a:lnTo>
                  <a:pt x="1087705" y="2198630"/>
                </a:lnTo>
                <a:lnTo>
                  <a:pt x="1017409" y="2216449"/>
                </a:lnTo>
                <a:lnTo>
                  <a:pt x="944555" y="2227350"/>
                </a:lnTo>
                <a:lnTo>
                  <a:pt x="869301" y="2231048"/>
                </a:lnTo>
                <a:close/>
              </a:path>
            </a:pathLst>
          </a:custGeom>
          <a:solidFill>
            <a:srgbClr val="FAB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NI"/>
          </a:p>
        </p:txBody>
      </p:sp>
      <p:sp>
        <p:nvSpPr>
          <p:cNvPr id="13" name="bk object 27">
            <a:extLst>
              <a:ext uri="{FF2B5EF4-FFF2-40B4-BE49-F238E27FC236}">
                <a16:creationId xmlns:a16="http://schemas.microsoft.com/office/drawing/2014/main" id="{3687BB8D-3BB1-4E79-A82E-C01497F0E2C8}"/>
              </a:ext>
            </a:extLst>
          </p:cNvPr>
          <p:cNvSpPr>
            <a:spLocks/>
          </p:cNvSpPr>
          <p:nvPr/>
        </p:nvSpPr>
        <p:spPr bwMode="auto">
          <a:xfrm>
            <a:off x="1709738" y="2003425"/>
            <a:ext cx="136525" cy="33338"/>
          </a:xfrm>
          <a:custGeom>
            <a:avLst/>
            <a:gdLst>
              <a:gd name="T0" fmla="*/ 13021 w 203835"/>
              <a:gd name="T1" fmla="*/ 7121 h 48894"/>
              <a:gd name="T2" fmla="*/ 7851 w 203835"/>
              <a:gd name="T3" fmla="*/ 6131 h 48894"/>
              <a:gd name="T4" fmla="*/ 2362 w 203835"/>
              <a:gd name="T5" fmla="*/ 2653 h 48894"/>
              <a:gd name="T6" fmla="*/ 0 w 203835"/>
              <a:gd name="T7" fmla="*/ 80 h 48894"/>
              <a:gd name="T8" fmla="*/ 27402 w 203835"/>
              <a:gd name="T9" fmla="*/ 0 h 48894"/>
              <a:gd name="T10" fmla="*/ 22279 w 203835"/>
              <a:gd name="T11" fmla="*/ 4144 h 48894"/>
              <a:gd name="T12" fmla="*/ 17568 w 203835"/>
              <a:gd name="T13" fmla="*/ 6394 h 48894"/>
              <a:gd name="T14" fmla="*/ 13021 w 203835"/>
              <a:gd name="T15" fmla="*/ 7121 h 488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03835" h="48894">
                <a:moveTo>
                  <a:pt x="96596" y="48319"/>
                </a:moveTo>
                <a:lnTo>
                  <a:pt x="58242" y="41603"/>
                </a:lnTo>
                <a:lnTo>
                  <a:pt x="17523" y="17999"/>
                </a:lnTo>
                <a:lnTo>
                  <a:pt x="0" y="545"/>
                </a:lnTo>
                <a:lnTo>
                  <a:pt x="203289" y="0"/>
                </a:lnTo>
                <a:lnTo>
                  <a:pt x="165280" y="28121"/>
                </a:lnTo>
                <a:lnTo>
                  <a:pt x="130331" y="43385"/>
                </a:lnTo>
                <a:lnTo>
                  <a:pt x="96596" y="48319"/>
                </a:lnTo>
                <a:close/>
              </a:path>
            </a:pathLst>
          </a:custGeom>
          <a:solidFill>
            <a:srgbClr val="CD95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NI"/>
          </a:p>
        </p:txBody>
      </p:sp>
      <p:sp>
        <p:nvSpPr>
          <p:cNvPr id="14" name="bk object 28">
            <a:extLst>
              <a:ext uri="{FF2B5EF4-FFF2-40B4-BE49-F238E27FC236}">
                <a16:creationId xmlns:a16="http://schemas.microsoft.com/office/drawing/2014/main" id="{8ABB8951-9B4C-499A-AEA4-FB8DEAFA0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238" y="758825"/>
            <a:ext cx="1316037" cy="12811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 defTabSz="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NI" altLang="es-NI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bk object 29">
            <a:extLst>
              <a:ext uri="{FF2B5EF4-FFF2-40B4-BE49-F238E27FC236}">
                <a16:creationId xmlns:a16="http://schemas.microsoft.com/office/drawing/2014/main" id="{2944FE74-BD2A-4B07-AA9E-7D2682F4AF21}"/>
              </a:ext>
            </a:extLst>
          </p:cNvPr>
          <p:cNvSpPr>
            <a:spLocks/>
          </p:cNvSpPr>
          <p:nvPr/>
        </p:nvSpPr>
        <p:spPr bwMode="auto">
          <a:xfrm>
            <a:off x="1641475" y="2143125"/>
            <a:ext cx="266700" cy="76200"/>
          </a:xfrm>
          <a:custGeom>
            <a:avLst/>
            <a:gdLst>
              <a:gd name="T0" fmla="*/ 25975 w 400050"/>
              <a:gd name="T1" fmla="*/ 14685 h 114935"/>
              <a:gd name="T2" fmla="*/ 19228 w 400050"/>
              <a:gd name="T3" fmla="*/ 14119 h 114935"/>
              <a:gd name="T4" fmla="*/ 13147 w 400050"/>
              <a:gd name="T5" fmla="*/ 12626 h 114935"/>
              <a:gd name="T6" fmla="*/ 7958 w 400050"/>
              <a:gd name="T7" fmla="*/ 10335 h 114935"/>
              <a:gd name="T8" fmla="*/ 3887 w 400050"/>
              <a:gd name="T9" fmla="*/ 7380 h 114935"/>
              <a:gd name="T10" fmla="*/ 587 w 400050"/>
              <a:gd name="T11" fmla="*/ 2632 h 114935"/>
              <a:gd name="T12" fmla="*/ 0 w 400050"/>
              <a:gd name="T13" fmla="*/ 0 h 114935"/>
              <a:gd name="T14" fmla="*/ 52673 w 400050"/>
              <a:gd name="T15" fmla="*/ 486 h 114935"/>
              <a:gd name="T16" fmla="*/ 50540 w 400050"/>
              <a:gd name="T17" fmla="*/ 5481 h 114935"/>
              <a:gd name="T18" fmla="*/ 45824 w 400050"/>
              <a:gd name="T19" fmla="*/ 9676 h 114935"/>
              <a:gd name="T20" fmla="*/ 40889 w 400050"/>
              <a:gd name="T21" fmla="*/ 12116 h 114935"/>
              <a:gd name="T22" fmla="*/ 34987 w 400050"/>
              <a:gd name="T23" fmla="*/ 13809 h 114935"/>
              <a:gd name="T24" fmla="*/ 28328 w 400050"/>
              <a:gd name="T25" fmla="*/ 14628 h 114935"/>
              <a:gd name="T26" fmla="*/ 25975 w 400050"/>
              <a:gd name="T27" fmla="*/ 14685 h 1149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00050" h="114935">
                <a:moveTo>
                  <a:pt x="197252" y="114649"/>
                </a:moveTo>
                <a:lnTo>
                  <a:pt x="146015" y="110230"/>
                </a:lnTo>
                <a:lnTo>
                  <a:pt x="99836" y="98567"/>
                </a:lnTo>
                <a:lnTo>
                  <a:pt x="60430" y="80687"/>
                </a:lnTo>
                <a:lnTo>
                  <a:pt x="29512" y="57616"/>
                </a:lnTo>
                <a:lnTo>
                  <a:pt x="4455" y="20550"/>
                </a:lnTo>
                <a:lnTo>
                  <a:pt x="0" y="0"/>
                </a:lnTo>
                <a:lnTo>
                  <a:pt x="399987" y="3794"/>
                </a:lnTo>
                <a:lnTo>
                  <a:pt x="383789" y="42791"/>
                </a:lnTo>
                <a:lnTo>
                  <a:pt x="347976" y="75541"/>
                </a:lnTo>
                <a:lnTo>
                  <a:pt x="310501" y="94590"/>
                </a:lnTo>
                <a:lnTo>
                  <a:pt x="265687" y="107808"/>
                </a:lnTo>
                <a:lnTo>
                  <a:pt x="215115" y="114205"/>
                </a:lnTo>
                <a:lnTo>
                  <a:pt x="197252" y="1146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NI"/>
          </a:p>
        </p:txBody>
      </p:sp>
      <p:sp>
        <p:nvSpPr>
          <p:cNvPr id="16" name="bk object 30">
            <a:extLst>
              <a:ext uri="{FF2B5EF4-FFF2-40B4-BE49-F238E27FC236}">
                <a16:creationId xmlns:a16="http://schemas.microsoft.com/office/drawing/2014/main" id="{B8839BA9-7ECE-44BB-837F-5B3F34B28E69}"/>
              </a:ext>
            </a:extLst>
          </p:cNvPr>
          <p:cNvSpPr>
            <a:spLocks/>
          </p:cNvSpPr>
          <p:nvPr/>
        </p:nvSpPr>
        <p:spPr bwMode="auto">
          <a:xfrm>
            <a:off x="1641475" y="2117725"/>
            <a:ext cx="136525" cy="25400"/>
          </a:xfrm>
          <a:custGeom>
            <a:avLst/>
            <a:gdLst>
              <a:gd name="T0" fmla="*/ 27430 w 203835"/>
              <a:gd name="T1" fmla="*/ 4980 h 38100"/>
              <a:gd name="T2" fmla="*/ 0 w 203835"/>
              <a:gd name="T3" fmla="*/ 4980 h 38100"/>
              <a:gd name="T4" fmla="*/ 17876 w 203835"/>
              <a:gd name="T5" fmla="*/ 667 h 38100"/>
              <a:gd name="T6" fmla="*/ 20734 w 203835"/>
              <a:gd name="T7" fmla="*/ 55 h 38100"/>
              <a:gd name="T8" fmla="*/ 23004 w 203835"/>
              <a:gd name="T9" fmla="*/ 0 h 38100"/>
              <a:gd name="T10" fmla="*/ 24742 w 203835"/>
              <a:gd name="T11" fmla="*/ 332 h 38100"/>
              <a:gd name="T12" fmla="*/ 25999 w 203835"/>
              <a:gd name="T13" fmla="*/ 883 h 38100"/>
              <a:gd name="T14" fmla="*/ 26830 w 203835"/>
              <a:gd name="T15" fmla="*/ 1485 h 38100"/>
              <a:gd name="T16" fmla="*/ 27290 w 203835"/>
              <a:gd name="T17" fmla="*/ 1969 h 38100"/>
              <a:gd name="T18" fmla="*/ 27430 w 203835"/>
              <a:gd name="T19" fmla="*/ 2169 h 38100"/>
              <a:gd name="T20" fmla="*/ 27430 w 203835"/>
              <a:gd name="T21" fmla="*/ 4980 h 381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3835" h="38100">
                <a:moveTo>
                  <a:pt x="203503" y="37817"/>
                </a:moveTo>
                <a:lnTo>
                  <a:pt x="0" y="37817"/>
                </a:lnTo>
                <a:lnTo>
                  <a:pt x="132615" y="5064"/>
                </a:lnTo>
                <a:lnTo>
                  <a:pt x="153820" y="422"/>
                </a:lnTo>
                <a:lnTo>
                  <a:pt x="170666" y="0"/>
                </a:lnTo>
                <a:lnTo>
                  <a:pt x="183553" y="2520"/>
                </a:lnTo>
                <a:lnTo>
                  <a:pt x="192881" y="6704"/>
                </a:lnTo>
                <a:lnTo>
                  <a:pt x="199048" y="11275"/>
                </a:lnTo>
                <a:lnTo>
                  <a:pt x="202456" y="14955"/>
                </a:lnTo>
                <a:lnTo>
                  <a:pt x="203503" y="16466"/>
                </a:lnTo>
                <a:lnTo>
                  <a:pt x="203503" y="37817"/>
                </a:lnTo>
                <a:close/>
              </a:path>
            </a:pathLst>
          </a:custGeom>
          <a:solidFill>
            <a:srgbClr val="F589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NI"/>
          </a:p>
        </p:txBody>
      </p:sp>
      <p:sp>
        <p:nvSpPr>
          <p:cNvPr id="17" name="bk object 31">
            <a:extLst>
              <a:ext uri="{FF2B5EF4-FFF2-40B4-BE49-F238E27FC236}">
                <a16:creationId xmlns:a16="http://schemas.microsoft.com/office/drawing/2014/main" id="{AD99ED51-BE47-4734-8CF5-296782B43029}"/>
              </a:ext>
            </a:extLst>
          </p:cNvPr>
          <p:cNvSpPr>
            <a:spLocks/>
          </p:cNvSpPr>
          <p:nvPr/>
        </p:nvSpPr>
        <p:spPr bwMode="auto">
          <a:xfrm>
            <a:off x="1778000" y="2117725"/>
            <a:ext cx="134938" cy="25400"/>
          </a:xfrm>
          <a:custGeom>
            <a:avLst/>
            <a:gdLst>
              <a:gd name="T0" fmla="*/ 25873 w 203835"/>
              <a:gd name="T1" fmla="*/ 5701 h 36830"/>
              <a:gd name="T2" fmla="*/ 0 w 203835"/>
              <a:gd name="T3" fmla="*/ 5701 h 36830"/>
              <a:gd name="T4" fmla="*/ 0 w 203835"/>
              <a:gd name="T5" fmla="*/ 2369 h 36830"/>
              <a:gd name="T6" fmla="*/ 4566 w 203835"/>
              <a:gd name="T7" fmla="*/ 0 h 36830"/>
              <a:gd name="T8" fmla="*/ 6915 w 203835"/>
              <a:gd name="T9" fmla="*/ 134 h 36830"/>
              <a:gd name="T10" fmla="*/ 25873 w 203835"/>
              <a:gd name="T11" fmla="*/ 5701 h 368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3835" h="36830">
                <a:moveTo>
                  <a:pt x="203503" y="36538"/>
                </a:moveTo>
                <a:lnTo>
                  <a:pt x="0" y="36538"/>
                </a:lnTo>
                <a:lnTo>
                  <a:pt x="0" y="15188"/>
                </a:lnTo>
                <a:lnTo>
                  <a:pt x="35917" y="0"/>
                </a:lnTo>
                <a:lnTo>
                  <a:pt x="54391" y="864"/>
                </a:lnTo>
                <a:lnTo>
                  <a:pt x="203503" y="36538"/>
                </a:lnTo>
                <a:close/>
              </a:path>
            </a:pathLst>
          </a:custGeom>
          <a:solidFill>
            <a:srgbClr val="F589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NI"/>
          </a:p>
        </p:txBody>
      </p:sp>
      <p:sp>
        <p:nvSpPr>
          <p:cNvPr id="18" name="bk object 32">
            <a:extLst>
              <a:ext uri="{FF2B5EF4-FFF2-40B4-BE49-F238E27FC236}">
                <a16:creationId xmlns:a16="http://schemas.microsoft.com/office/drawing/2014/main" id="{B32479A2-C36D-4D46-B5F8-D51511947BC0}"/>
              </a:ext>
            </a:extLst>
          </p:cNvPr>
          <p:cNvSpPr>
            <a:spLocks/>
          </p:cNvSpPr>
          <p:nvPr/>
        </p:nvSpPr>
        <p:spPr bwMode="auto">
          <a:xfrm>
            <a:off x="1641475" y="2143125"/>
            <a:ext cx="266700" cy="111125"/>
          </a:xfrm>
          <a:custGeom>
            <a:avLst/>
            <a:gdLst>
              <a:gd name="T0" fmla="*/ 126 w 400685"/>
              <a:gd name="T1" fmla="*/ 739 h 166370"/>
              <a:gd name="T2" fmla="*/ 76 w 400685"/>
              <a:gd name="T3" fmla="*/ 516 h 166370"/>
              <a:gd name="T4" fmla="*/ 15 w 400685"/>
              <a:gd name="T5" fmla="*/ 134 h 166370"/>
              <a:gd name="T6" fmla="*/ 0 w 400685"/>
              <a:gd name="T7" fmla="*/ 0 h 166370"/>
              <a:gd name="T8" fmla="*/ 126 w 400685"/>
              <a:gd name="T9" fmla="*/ 739 h 166370"/>
              <a:gd name="T10" fmla="*/ 45675 w 400685"/>
              <a:gd name="T11" fmla="*/ 15076 h 166370"/>
              <a:gd name="T12" fmla="*/ 24581 w 400685"/>
              <a:gd name="T13" fmla="*/ 15076 h 166370"/>
              <a:gd name="T14" fmla="*/ 26012 w 400685"/>
              <a:gd name="T15" fmla="*/ 15065 h 166370"/>
              <a:gd name="T16" fmla="*/ 27630 w 400685"/>
              <a:gd name="T17" fmla="*/ 15003 h 166370"/>
              <a:gd name="T18" fmla="*/ 33296 w 400685"/>
              <a:gd name="T19" fmla="*/ 14351 h 166370"/>
              <a:gd name="T20" fmla="*/ 39513 w 400685"/>
              <a:gd name="T21" fmla="*/ 12676 h 166370"/>
              <a:gd name="T22" fmla="*/ 45429 w 400685"/>
              <a:gd name="T23" fmla="*/ 9556 h 166370"/>
              <a:gd name="T24" fmla="*/ 50192 w 400685"/>
              <a:gd name="T25" fmla="*/ 4570 h 166370"/>
              <a:gd name="T26" fmla="*/ 52306 w 400685"/>
              <a:gd name="T27" fmla="*/ 0 h 166370"/>
              <a:gd name="T28" fmla="*/ 52302 w 400685"/>
              <a:gd name="T29" fmla="*/ 169 h 166370"/>
              <a:gd name="T30" fmla="*/ 51035 w 400685"/>
              <a:gd name="T31" fmla="*/ 6533 h 166370"/>
              <a:gd name="T32" fmla="*/ 48602 w 400685"/>
              <a:gd name="T33" fmla="*/ 11529 h 166370"/>
              <a:gd name="T34" fmla="*/ 45905 w 400685"/>
              <a:gd name="T35" fmla="*/ 14868 h 166370"/>
              <a:gd name="T36" fmla="*/ 45675 w 400685"/>
              <a:gd name="T37" fmla="*/ 15076 h 166370"/>
              <a:gd name="T38" fmla="*/ 26901 w 400685"/>
              <a:gd name="T39" fmla="*/ 22074 h 166370"/>
              <a:gd name="T40" fmla="*/ 21321 w 400685"/>
              <a:gd name="T41" fmla="*/ 21965 h 166370"/>
              <a:gd name="T42" fmla="*/ 16379 w 400685"/>
              <a:gd name="T43" fmla="*/ 20933 h 166370"/>
              <a:gd name="T44" fmla="*/ 11466 w 400685"/>
              <a:gd name="T45" fmla="*/ 18788 h 166370"/>
              <a:gd name="T46" fmla="*/ 6502 w 400685"/>
              <a:gd name="T47" fmla="*/ 14880 h 166370"/>
              <a:gd name="T48" fmla="*/ 2371 w 400685"/>
              <a:gd name="T49" fmla="*/ 8680 h 166370"/>
              <a:gd name="T50" fmla="*/ 517 w 400685"/>
              <a:gd name="T51" fmla="*/ 3013 h 166370"/>
              <a:gd name="T52" fmla="*/ 126 w 400685"/>
              <a:gd name="T53" fmla="*/ 739 h 166370"/>
              <a:gd name="T54" fmla="*/ 212 w 400685"/>
              <a:gd name="T55" fmla="*/ 1115 h 166370"/>
              <a:gd name="T56" fmla="*/ 451 w 400685"/>
              <a:gd name="T57" fmla="*/ 1900 h 166370"/>
              <a:gd name="T58" fmla="*/ 2983 w 400685"/>
              <a:gd name="T59" fmla="*/ 6312 h 166370"/>
              <a:gd name="T60" fmla="*/ 7312 w 400685"/>
              <a:gd name="T61" fmla="*/ 10103 h 166370"/>
              <a:gd name="T62" fmla="*/ 11769 w 400685"/>
              <a:gd name="T63" fmla="*/ 12406 h 166370"/>
              <a:gd name="T64" fmla="*/ 17742 w 400685"/>
              <a:gd name="T65" fmla="*/ 14248 h 166370"/>
              <a:gd name="T66" fmla="*/ 23370 w 400685"/>
              <a:gd name="T67" fmla="*/ 15051 h 166370"/>
              <a:gd name="T68" fmla="*/ 24581 w 400685"/>
              <a:gd name="T69" fmla="*/ 15076 h 166370"/>
              <a:gd name="T70" fmla="*/ 45675 w 400685"/>
              <a:gd name="T71" fmla="*/ 15076 h 166370"/>
              <a:gd name="T72" fmla="*/ 44168 w 400685"/>
              <a:gd name="T73" fmla="*/ 16434 h 166370"/>
              <a:gd name="T74" fmla="*/ 39805 w 400685"/>
              <a:gd name="T75" fmla="*/ 19172 h 166370"/>
              <a:gd name="T76" fmla="*/ 34108 w 400685"/>
              <a:gd name="T77" fmla="*/ 21149 h 166370"/>
              <a:gd name="T78" fmla="*/ 30704 w 400685"/>
              <a:gd name="T79" fmla="*/ 21761 h 166370"/>
              <a:gd name="T80" fmla="*/ 26901 w 400685"/>
              <a:gd name="T81" fmla="*/ 22074 h 1663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400685" h="166370">
                <a:moveTo>
                  <a:pt x="970" y="5560"/>
                </a:moveTo>
                <a:lnTo>
                  <a:pt x="580" y="3877"/>
                </a:lnTo>
                <a:lnTo>
                  <a:pt x="109" y="1007"/>
                </a:lnTo>
                <a:lnTo>
                  <a:pt x="0" y="0"/>
                </a:lnTo>
                <a:lnTo>
                  <a:pt x="970" y="5560"/>
                </a:lnTo>
                <a:close/>
              </a:path>
              <a:path w="400685" h="166370">
                <a:moveTo>
                  <a:pt x="349607" y="113397"/>
                </a:moveTo>
                <a:lnTo>
                  <a:pt x="188148" y="113397"/>
                </a:lnTo>
                <a:lnTo>
                  <a:pt x="199100" y="113313"/>
                </a:lnTo>
                <a:lnTo>
                  <a:pt x="211488" y="112843"/>
                </a:lnTo>
                <a:lnTo>
                  <a:pt x="254853" y="107944"/>
                </a:lnTo>
                <a:lnTo>
                  <a:pt x="302441" y="95346"/>
                </a:lnTo>
                <a:lnTo>
                  <a:pt x="347726" y="71878"/>
                </a:lnTo>
                <a:lnTo>
                  <a:pt x="384183" y="34371"/>
                </a:lnTo>
                <a:lnTo>
                  <a:pt x="400359" y="0"/>
                </a:lnTo>
                <a:lnTo>
                  <a:pt x="400331" y="1274"/>
                </a:lnTo>
                <a:lnTo>
                  <a:pt x="390634" y="49141"/>
                </a:lnTo>
                <a:lnTo>
                  <a:pt x="372008" y="86715"/>
                </a:lnTo>
                <a:lnTo>
                  <a:pt x="351368" y="111838"/>
                </a:lnTo>
                <a:lnTo>
                  <a:pt x="349607" y="113397"/>
                </a:lnTo>
                <a:close/>
              </a:path>
              <a:path w="400685" h="166370">
                <a:moveTo>
                  <a:pt x="205898" y="166038"/>
                </a:moveTo>
                <a:lnTo>
                  <a:pt x="163195" y="165214"/>
                </a:lnTo>
                <a:lnTo>
                  <a:pt x="125370" y="157454"/>
                </a:lnTo>
                <a:lnTo>
                  <a:pt x="87765" y="141320"/>
                </a:lnTo>
                <a:lnTo>
                  <a:pt x="49767" y="111926"/>
                </a:lnTo>
                <a:lnTo>
                  <a:pt x="18147" y="65292"/>
                </a:lnTo>
                <a:lnTo>
                  <a:pt x="3956" y="22662"/>
                </a:lnTo>
                <a:lnTo>
                  <a:pt x="970" y="5560"/>
                </a:lnTo>
                <a:lnTo>
                  <a:pt x="1624" y="8383"/>
                </a:lnTo>
                <a:lnTo>
                  <a:pt x="3452" y="14296"/>
                </a:lnTo>
                <a:lnTo>
                  <a:pt x="22833" y="47476"/>
                </a:lnTo>
                <a:lnTo>
                  <a:pt x="55966" y="75991"/>
                </a:lnTo>
                <a:lnTo>
                  <a:pt x="90084" y="93316"/>
                </a:lnTo>
                <a:lnTo>
                  <a:pt x="135799" y="107169"/>
                </a:lnTo>
                <a:lnTo>
                  <a:pt x="178873" y="113213"/>
                </a:lnTo>
                <a:lnTo>
                  <a:pt x="188148" y="113397"/>
                </a:lnTo>
                <a:lnTo>
                  <a:pt x="349607" y="113397"/>
                </a:lnTo>
                <a:lnTo>
                  <a:pt x="338071" y="123608"/>
                </a:lnTo>
                <a:lnTo>
                  <a:pt x="304673" y="144207"/>
                </a:lnTo>
                <a:lnTo>
                  <a:pt x="261069" y="159074"/>
                </a:lnTo>
                <a:lnTo>
                  <a:pt x="235014" y="163679"/>
                </a:lnTo>
                <a:lnTo>
                  <a:pt x="205898" y="166038"/>
                </a:lnTo>
                <a:close/>
              </a:path>
            </a:pathLst>
          </a:custGeom>
          <a:solidFill>
            <a:srgbClr val="F589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NI"/>
          </a:p>
        </p:txBody>
      </p:sp>
      <p:sp>
        <p:nvSpPr>
          <p:cNvPr id="19" name="bk object 33">
            <a:extLst>
              <a:ext uri="{FF2B5EF4-FFF2-40B4-BE49-F238E27FC236}">
                <a16:creationId xmlns:a16="http://schemas.microsoft.com/office/drawing/2014/main" id="{AD0D68B0-1917-4361-B42C-DC0F173F35E9}"/>
              </a:ext>
            </a:extLst>
          </p:cNvPr>
          <p:cNvSpPr>
            <a:spLocks/>
          </p:cNvSpPr>
          <p:nvPr/>
        </p:nvSpPr>
        <p:spPr bwMode="auto">
          <a:xfrm>
            <a:off x="1747838" y="2184400"/>
            <a:ext cx="144462" cy="57150"/>
          </a:xfrm>
          <a:custGeom>
            <a:avLst/>
            <a:gdLst>
              <a:gd name="T0" fmla="*/ 6863 w 214630"/>
              <a:gd name="T1" fmla="*/ 10058 h 86995"/>
              <a:gd name="T2" fmla="*/ 8645 w 214630"/>
              <a:gd name="T3" fmla="*/ 9910 h 86995"/>
              <a:gd name="T4" fmla="*/ 10541 w 214630"/>
              <a:gd name="T5" fmla="*/ 9682 h 86995"/>
              <a:gd name="T6" fmla="*/ 12485 w 214630"/>
              <a:gd name="T7" fmla="*/ 9386 h 86995"/>
              <a:gd name="T8" fmla="*/ 18441 w 214630"/>
              <a:gd name="T9" fmla="*/ 7943 h 86995"/>
              <a:gd name="T10" fmla="*/ 20260 w 214630"/>
              <a:gd name="T11" fmla="*/ 7139 h 86995"/>
              <a:gd name="T12" fmla="*/ 21983 w 214630"/>
              <a:gd name="T13" fmla="*/ 6303 h 86995"/>
              <a:gd name="T14" fmla="*/ 23616 w 214630"/>
              <a:gd name="T15" fmla="*/ 5441 h 86995"/>
              <a:gd name="T16" fmla="*/ 24993 w 214630"/>
              <a:gd name="T17" fmla="*/ 4447 h 86995"/>
              <a:gd name="T18" fmla="*/ 26203 w 214630"/>
              <a:gd name="T19" fmla="*/ 3496 h 86995"/>
              <a:gd name="T20" fmla="*/ 27713 w 214630"/>
              <a:gd name="T21" fmla="*/ 2163 h 86995"/>
              <a:gd name="T22" fmla="*/ 28433 w 214630"/>
              <a:gd name="T23" fmla="*/ 1327 h 86995"/>
              <a:gd name="T24" fmla="*/ 29286 w 214630"/>
              <a:gd name="T25" fmla="*/ 370 h 86995"/>
              <a:gd name="T26" fmla="*/ 28863 w 214630"/>
              <a:gd name="T27" fmla="*/ 1100 h 86995"/>
              <a:gd name="T28" fmla="*/ 27980 w 214630"/>
              <a:gd name="T29" fmla="*/ 2353 h 86995"/>
              <a:gd name="T30" fmla="*/ 27098 w 214630"/>
              <a:gd name="T31" fmla="*/ 3289 h 86995"/>
              <a:gd name="T32" fmla="*/ 26079 w 214630"/>
              <a:gd name="T33" fmla="*/ 4384 h 86995"/>
              <a:gd name="T34" fmla="*/ 24713 w 214630"/>
              <a:gd name="T35" fmla="*/ 5393 h 86995"/>
              <a:gd name="T36" fmla="*/ 24028 w 214630"/>
              <a:gd name="T37" fmla="*/ 5954 h 86995"/>
              <a:gd name="T38" fmla="*/ 22400 w 214630"/>
              <a:gd name="T39" fmla="*/ 6912 h 86995"/>
              <a:gd name="T40" fmla="*/ 20635 w 214630"/>
              <a:gd name="T41" fmla="*/ 7805 h 86995"/>
              <a:gd name="T42" fmla="*/ 18769 w 214630"/>
              <a:gd name="T43" fmla="*/ 8667 h 86995"/>
              <a:gd name="T44" fmla="*/ 16741 w 214630"/>
              <a:gd name="T45" fmla="*/ 9270 h 86995"/>
              <a:gd name="T46" fmla="*/ 14691 w 214630"/>
              <a:gd name="T47" fmla="*/ 9773 h 86995"/>
              <a:gd name="T48" fmla="*/ 13045 w 214630"/>
              <a:gd name="T49" fmla="*/ 10058 h 86995"/>
              <a:gd name="T50" fmla="*/ 6022 w 214630"/>
              <a:gd name="T51" fmla="*/ 10555 h 86995"/>
              <a:gd name="T52" fmla="*/ 2465 w 214630"/>
              <a:gd name="T53" fmla="*/ 10351 h 86995"/>
              <a:gd name="T54" fmla="*/ 0 w 214630"/>
              <a:gd name="T55" fmla="*/ 9984 h 86995"/>
              <a:gd name="T56" fmla="*/ 1443 w 214630"/>
              <a:gd name="T57" fmla="*/ 10063 h 86995"/>
              <a:gd name="T58" fmla="*/ 12709 w 214630"/>
              <a:gd name="T59" fmla="*/ 10106 h 86995"/>
              <a:gd name="T60" fmla="*/ 11632 w 214630"/>
              <a:gd name="T61" fmla="*/ 10317 h 86995"/>
              <a:gd name="T62" fmla="*/ 9659 w 214630"/>
              <a:gd name="T63" fmla="*/ 10507 h 86995"/>
              <a:gd name="T64" fmla="*/ 7787 w 214630"/>
              <a:gd name="T65" fmla="*/ 10560 h 86995"/>
              <a:gd name="T66" fmla="*/ 12709 w 214630"/>
              <a:gd name="T67" fmla="*/ 10106 h 86995"/>
              <a:gd name="T68" fmla="*/ 4888 w 214630"/>
              <a:gd name="T69" fmla="*/ 10098 h 86995"/>
              <a:gd name="T70" fmla="*/ 13045 w 214630"/>
              <a:gd name="T71" fmla="*/ 10058 h 8699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4630" h="86995">
                <a:moveTo>
                  <a:pt x="94434" y="82203"/>
                </a:moveTo>
                <a:lnTo>
                  <a:pt x="49678" y="82203"/>
                </a:lnTo>
                <a:lnTo>
                  <a:pt x="56109" y="81469"/>
                </a:lnTo>
                <a:lnTo>
                  <a:pt x="62583" y="80993"/>
                </a:lnTo>
                <a:lnTo>
                  <a:pt x="69316" y="80129"/>
                </a:lnTo>
                <a:lnTo>
                  <a:pt x="76308" y="79135"/>
                </a:lnTo>
                <a:lnTo>
                  <a:pt x="83343" y="78487"/>
                </a:lnTo>
                <a:lnTo>
                  <a:pt x="90378" y="76715"/>
                </a:lnTo>
                <a:lnTo>
                  <a:pt x="126115" y="66688"/>
                </a:lnTo>
                <a:lnTo>
                  <a:pt x="133496" y="64916"/>
                </a:lnTo>
                <a:lnTo>
                  <a:pt x="139970" y="61458"/>
                </a:lnTo>
                <a:lnTo>
                  <a:pt x="146660" y="58346"/>
                </a:lnTo>
                <a:lnTo>
                  <a:pt x="153307" y="55494"/>
                </a:lnTo>
                <a:lnTo>
                  <a:pt x="159133" y="51517"/>
                </a:lnTo>
                <a:lnTo>
                  <a:pt x="165133" y="47887"/>
                </a:lnTo>
                <a:lnTo>
                  <a:pt x="170959" y="44473"/>
                </a:lnTo>
                <a:lnTo>
                  <a:pt x="175880" y="40280"/>
                </a:lnTo>
                <a:lnTo>
                  <a:pt x="180929" y="36347"/>
                </a:lnTo>
                <a:lnTo>
                  <a:pt x="185979" y="32847"/>
                </a:lnTo>
                <a:lnTo>
                  <a:pt x="189691" y="28568"/>
                </a:lnTo>
                <a:lnTo>
                  <a:pt x="193705" y="24591"/>
                </a:lnTo>
                <a:lnTo>
                  <a:pt x="200611" y="17676"/>
                </a:lnTo>
                <a:lnTo>
                  <a:pt x="203416" y="14046"/>
                </a:lnTo>
                <a:lnTo>
                  <a:pt x="205833" y="10848"/>
                </a:lnTo>
                <a:lnTo>
                  <a:pt x="207862" y="8211"/>
                </a:lnTo>
                <a:lnTo>
                  <a:pt x="212005" y="3025"/>
                </a:lnTo>
                <a:lnTo>
                  <a:pt x="214379" y="0"/>
                </a:lnTo>
                <a:lnTo>
                  <a:pt x="208941" y="8989"/>
                </a:lnTo>
                <a:lnTo>
                  <a:pt x="205013" y="15256"/>
                </a:lnTo>
                <a:lnTo>
                  <a:pt x="202553" y="19232"/>
                </a:lnTo>
                <a:lnTo>
                  <a:pt x="199618" y="22863"/>
                </a:lnTo>
                <a:lnTo>
                  <a:pt x="196165" y="26882"/>
                </a:lnTo>
                <a:lnTo>
                  <a:pt x="192367" y="31204"/>
                </a:lnTo>
                <a:lnTo>
                  <a:pt x="188785" y="35829"/>
                </a:lnTo>
                <a:lnTo>
                  <a:pt x="183864" y="39718"/>
                </a:lnTo>
                <a:lnTo>
                  <a:pt x="178901" y="44084"/>
                </a:lnTo>
                <a:lnTo>
                  <a:pt x="176354" y="46201"/>
                </a:lnTo>
                <a:lnTo>
                  <a:pt x="173937" y="48665"/>
                </a:lnTo>
                <a:lnTo>
                  <a:pt x="171089" y="50653"/>
                </a:lnTo>
                <a:lnTo>
                  <a:pt x="162155" y="56488"/>
                </a:lnTo>
                <a:lnTo>
                  <a:pt x="156198" y="60680"/>
                </a:lnTo>
                <a:lnTo>
                  <a:pt x="149379" y="63792"/>
                </a:lnTo>
                <a:lnTo>
                  <a:pt x="142560" y="67163"/>
                </a:lnTo>
                <a:lnTo>
                  <a:pt x="135870" y="70837"/>
                </a:lnTo>
                <a:lnTo>
                  <a:pt x="128360" y="72825"/>
                </a:lnTo>
                <a:lnTo>
                  <a:pt x="121195" y="75764"/>
                </a:lnTo>
                <a:lnTo>
                  <a:pt x="113814" y="77925"/>
                </a:lnTo>
                <a:lnTo>
                  <a:pt x="106348" y="79870"/>
                </a:lnTo>
                <a:lnTo>
                  <a:pt x="98967" y="81469"/>
                </a:lnTo>
                <a:lnTo>
                  <a:pt x="94434" y="82203"/>
                </a:lnTo>
                <a:close/>
              </a:path>
              <a:path w="214630" h="86995">
                <a:moveTo>
                  <a:pt x="49764" y="86655"/>
                </a:moveTo>
                <a:lnTo>
                  <a:pt x="43592" y="86266"/>
                </a:lnTo>
                <a:lnTo>
                  <a:pt x="37851" y="86266"/>
                </a:lnTo>
                <a:lnTo>
                  <a:pt x="17850" y="84597"/>
                </a:lnTo>
                <a:lnTo>
                  <a:pt x="4729" y="82582"/>
                </a:lnTo>
                <a:lnTo>
                  <a:pt x="0" y="81598"/>
                </a:lnTo>
                <a:lnTo>
                  <a:pt x="3798" y="81944"/>
                </a:lnTo>
                <a:lnTo>
                  <a:pt x="10444" y="82247"/>
                </a:lnTo>
                <a:lnTo>
                  <a:pt x="21376" y="82597"/>
                </a:lnTo>
                <a:lnTo>
                  <a:pt x="92004" y="82597"/>
                </a:lnTo>
                <a:lnTo>
                  <a:pt x="91500" y="82679"/>
                </a:lnTo>
                <a:lnTo>
                  <a:pt x="84206" y="84321"/>
                </a:lnTo>
                <a:lnTo>
                  <a:pt x="77042" y="84883"/>
                </a:lnTo>
                <a:lnTo>
                  <a:pt x="69920" y="85877"/>
                </a:lnTo>
                <a:lnTo>
                  <a:pt x="62971" y="86223"/>
                </a:lnTo>
                <a:lnTo>
                  <a:pt x="56367" y="86309"/>
                </a:lnTo>
                <a:lnTo>
                  <a:pt x="49764" y="86655"/>
                </a:lnTo>
                <a:close/>
              </a:path>
              <a:path w="214630" h="86995">
                <a:moveTo>
                  <a:pt x="92004" y="82597"/>
                </a:moveTo>
                <a:lnTo>
                  <a:pt x="21376" y="82597"/>
                </a:lnTo>
                <a:lnTo>
                  <a:pt x="35387" y="82534"/>
                </a:lnTo>
                <a:lnTo>
                  <a:pt x="43549" y="82160"/>
                </a:lnTo>
                <a:lnTo>
                  <a:pt x="94434" y="82203"/>
                </a:lnTo>
                <a:lnTo>
                  <a:pt x="92004" y="825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NI"/>
          </a:p>
        </p:txBody>
      </p:sp>
      <p:sp>
        <p:nvSpPr>
          <p:cNvPr id="20" name="bk object 34">
            <a:extLst>
              <a:ext uri="{FF2B5EF4-FFF2-40B4-BE49-F238E27FC236}">
                <a16:creationId xmlns:a16="http://schemas.microsoft.com/office/drawing/2014/main" id="{23B499A0-178A-4708-8148-0221433CD2F2}"/>
              </a:ext>
            </a:extLst>
          </p:cNvPr>
          <p:cNvSpPr>
            <a:spLocks/>
          </p:cNvSpPr>
          <p:nvPr/>
        </p:nvSpPr>
        <p:spPr bwMode="auto">
          <a:xfrm>
            <a:off x="1163638" y="2544763"/>
            <a:ext cx="1231900" cy="450850"/>
          </a:xfrm>
          <a:custGeom>
            <a:avLst/>
            <a:gdLst>
              <a:gd name="T0" fmla="*/ 243965 w 1846579"/>
              <a:gd name="T1" fmla="*/ 89354 h 675639"/>
              <a:gd name="T2" fmla="*/ 0 w 1846579"/>
              <a:gd name="T3" fmla="*/ 89354 h 675639"/>
              <a:gd name="T4" fmla="*/ 736 w 1846579"/>
              <a:gd name="T5" fmla="*/ 76537 h 675639"/>
              <a:gd name="T6" fmla="*/ 2845 w 1846579"/>
              <a:gd name="T7" fmla="*/ 65008 h 675639"/>
              <a:gd name="T8" fmla="*/ 6172 w 1846579"/>
              <a:gd name="T9" fmla="*/ 54698 h 675639"/>
              <a:gd name="T10" fmla="*/ 10566 w 1846579"/>
              <a:gd name="T11" fmla="*/ 45541 h 675639"/>
              <a:gd name="T12" fmla="*/ 15874 w 1846579"/>
              <a:gd name="T13" fmla="*/ 37467 h 675639"/>
              <a:gd name="T14" fmla="*/ 21944 w 1846579"/>
              <a:gd name="T15" fmla="*/ 30409 h 675639"/>
              <a:gd name="T16" fmla="*/ 28624 w 1846579"/>
              <a:gd name="T17" fmla="*/ 24298 h 675639"/>
              <a:gd name="T18" fmla="*/ 35761 w 1846579"/>
              <a:gd name="T19" fmla="*/ 19066 h 675639"/>
              <a:gd name="T20" fmla="*/ 43202 w 1846579"/>
              <a:gd name="T21" fmla="*/ 14644 h 675639"/>
              <a:gd name="T22" fmla="*/ 50796 w 1846579"/>
              <a:gd name="T23" fmla="*/ 10966 h 675639"/>
              <a:gd name="T24" fmla="*/ 58391 w 1846579"/>
              <a:gd name="T25" fmla="*/ 7961 h 675639"/>
              <a:gd name="T26" fmla="*/ 65833 w 1846579"/>
              <a:gd name="T27" fmla="*/ 5563 h 675639"/>
              <a:gd name="T28" fmla="*/ 72970 w 1846579"/>
              <a:gd name="T29" fmla="*/ 3701 h 675639"/>
              <a:gd name="T30" fmla="*/ 79649 w 1846579"/>
              <a:gd name="T31" fmla="*/ 2310 h 675639"/>
              <a:gd name="T32" fmla="*/ 85719 w 1846579"/>
              <a:gd name="T33" fmla="*/ 1320 h 675639"/>
              <a:gd name="T34" fmla="*/ 91027 w 1846579"/>
              <a:gd name="T35" fmla="*/ 663 h 675639"/>
              <a:gd name="T36" fmla="*/ 98749 w 1846579"/>
              <a:gd name="T37" fmla="*/ 74 h 675639"/>
              <a:gd name="T38" fmla="*/ 142377 w 1846579"/>
              <a:gd name="T39" fmla="*/ 0 h 675639"/>
              <a:gd name="T40" fmla="*/ 143114 w 1846579"/>
              <a:gd name="T41" fmla="*/ 7 h 675639"/>
              <a:gd name="T42" fmla="*/ 148549 w 1846579"/>
              <a:gd name="T43" fmla="*/ 270 h 675639"/>
              <a:gd name="T44" fmla="*/ 158250 w 1846579"/>
              <a:gd name="T45" fmla="*/ 1320 h 675639"/>
              <a:gd name="T46" fmla="*/ 164320 w 1846579"/>
              <a:gd name="T47" fmla="*/ 2310 h 675639"/>
              <a:gd name="T48" fmla="*/ 171000 w 1846579"/>
              <a:gd name="T49" fmla="*/ 3701 h 675639"/>
              <a:gd name="T50" fmla="*/ 178136 w 1846579"/>
              <a:gd name="T51" fmla="*/ 5563 h 675639"/>
              <a:gd name="T52" fmla="*/ 185578 w 1846579"/>
              <a:gd name="T53" fmla="*/ 7961 h 675639"/>
              <a:gd name="T54" fmla="*/ 193171 w 1846579"/>
              <a:gd name="T55" fmla="*/ 10966 h 675639"/>
              <a:gd name="T56" fmla="*/ 200765 w 1846579"/>
              <a:gd name="T57" fmla="*/ 14644 h 675639"/>
              <a:gd name="T58" fmla="*/ 208206 w 1846579"/>
              <a:gd name="T59" fmla="*/ 19066 h 675639"/>
              <a:gd name="T60" fmla="*/ 215342 w 1846579"/>
              <a:gd name="T61" fmla="*/ 24298 h 675639"/>
              <a:gd name="T62" fmla="*/ 222022 w 1846579"/>
              <a:gd name="T63" fmla="*/ 30409 h 675639"/>
              <a:gd name="T64" fmla="*/ 228092 w 1846579"/>
              <a:gd name="T65" fmla="*/ 37467 h 675639"/>
              <a:gd name="T66" fmla="*/ 233400 w 1846579"/>
              <a:gd name="T67" fmla="*/ 45541 h 675639"/>
              <a:gd name="T68" fmla="*/ 237794 w 1846579"/>
              <a:gd name="T69" fmla="*/ 54698 h 675639"/>
              <a:gd name="T70" fmla="*/ 241121 w 1846579"/>
              <a:gd name="T71" fmla="*/ 65008 h 675639"/>
              <a:gd name="T72" fmla="*/ 243228 w 1846579"/>
              <a:gd name="T73" fmla="*/ 76537 h 675639"/>
              <a:gd name="T74" fmla="*/ 243965 w 1846579"/>
              <a:gd name="T75" fmla="*/ 89354 h 67563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846579" h="675639">
                <a:moveTo>
                  <a:pt x="1846245" y="675352"/>
                </a:moveTo>
                <a:lnTo>
                  <a:pt x="0" y="675352"/>
                </a:lnTo>
                <a:lnTo>
                  <a:pt x="5573" y="578474"/>
                </a:lnTo>
                <a:lnTo>
                  <a:pt x="21527" y="491334"/>
                </a:lnTo>
                <a:lnTo>
                  <a:pt x="46705" y="413415"/>
                </a:lnTo>
                <a:lnTo>
                  <a:pt x="79957" y="344203"/>
                </a:lnTo>
                <a:lnTo>
                  <a:pt x="120128" y="283182"/>
                </a:lnTo>
                <a:lnTo>
                  <a:pt x="166065" y="229835"/>
                </a:lnTo>
                <a:lnTo>
                  <a:pt x="216615" y="183647"/>
                </a:lnTo>
                <a:lnTo>
                  <a:pt x="270625" y="144102"/>
                </a:lnTo>
                <a:lnTo>
                  <a:pt x="326941" y="110684"/>
                </a:lnTo>
                <a:lnTo>
                  <a:pt x="384411" y="82879"/>
                </a:lnTo>
                <a:lnTo>
                  <a:pt x="441881" y="60169"/>
                </a:lnTo>
                <a:lnTo>
                  <a:pt x="498197" y="42040"/>
                </a:lnTo>
                <a:lnTo>
                  <a:pt x="552207" y="27974"/>
                </a:lnTo>
                <a:lnTo>
                  <a:pt x="602757" y="17458"/>
                </a:lnTo>
                <a:lnTo>
                  <a:pt x="648694" y="9974"/>
                </a:lnTo>
                <a:lnTo>
                  <a:pt x="688865" y="5008"/>
                </a:lnTo>
                <a:lnTo>
                  <a:pt x="747295" y="564"/>
                </a:lnTo>
                <a:lnTo>
                  <a:pt x="1077465" y="0"/>
                </a:lnTo>
                <a:lnTo>
                  <a:pt x="1083039" y="55"/>
                </a:lnTo>
                <a:lnTo>
                  <a:pt x="1124169" y="2043"/>
                </a:lnTo>
                <a:lnTo>
                  <a:pt x="1197587" y="9974"/>
                </a:lnTo>
                <a:lnTo>
                  <a:pt x="1243522" y="17458"/>
                </a:lnTo>
                <a:lnTo>
                  <a:pt x="1294069" y="27974"/>
                </a:lnTo>
                <a:lnTo>
                  <a:pt x="1348076" y="42040"/>
                </a:lnTo>
                <a:lnTo>
                  <a:pt x="1404389" y="60169"/>
                </a:lnTo>
                <a:lnTo>
                  <a:pt x="1461855" y="82879"/>
                </a:lnTo>
                <a:lnTo>
                  <a:pt x="1519321" y="110684"/>
                </a:lnTo>
                <a:lnTo>
                  <a:pt x="1575635" y="144102"/>
                </a:lnTo>
                <a:lnTo>
                  <a:pt x="1629641" y="183647"/>
                </a:lnTo>
                <a:lnTo>
                  <a:pt x="1680189" y="229835"/>
                </a:lnTo>
                <a:lnTo>
                  <a:pt x="1726123" y="283182"/>
                </a:lnTo>
                <a:lnTo>
                  <a:pt x="1766292" y="344203"/>
                </a:lnTo>
                <a:lnTo>
                  <a:pt x="1799542" y="413415"/>
                </a:lnTo>
                <a:lnTo>
                  <a:pt x="1824719" y="491334"/>
                </a:lnTo>
                <a:lnTo>
                  <a:pt x="1840671" y="578474"/>
                </a:lnTo>
                <a:lnTo>
                  <a:pt x="1846245" y="675352"/>
                </a:lnTo>
                <a:close/>
              </a:path>
            </a:pathLst>
          </a:custGeom>
          <a:solidFill>
            <a:srgbClr val="FAB9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NI"/>
          </a:p>
        </p:txBody>
      </p:sp>
      <p:sp>
        <p:nvSpPr>
          <p:cNvPr id="21" name="bk object 35">
            <a:extLst>
              <a:ext uri="{FF2B5EF4-FFF2-40B4-BE49-F238E27FC236}">
                <a16:creationId xmlns:a16="http://schemas.microsoft.com/office/drawing/2014/main" id="{B7ABBBA5-716B-47AA-B766-1AB152B044AD}"/>
              </a:ext>
            </a:extLst>
          </p:cNvPr>
          <p:cNvSpPr>
            <a:spLocks/>
          </p:cNvSpPr>
          <p:nvPr/>
        </p:nvSpPr>
        <p:spPr bwMode="auto">
          <a:xfrm>
            <a:off x="1250950" y="2557463"/>
            <a:ext cx="1060450" cy="438150"/>
          </a:xfrm>
          <a:custGeom>
            <a:avLst/>
            <a:gdLst>
              <a:gd name="T0" fmla="*/ 105558 w 1591310"/>
              <a:gd name="T1" fmla="*/ 59260 h 657225"/>
              <a:gd name="T2" fmla="*/ 108750 w 1591310"/>
              <a:gd name="T3" fmla="*/ 59013 h 657225"/>
              <a:gd name="T4" fmla="*/ 122284 w 1591310"/>
              <a:gd name="T5" fmla="*/ 54665 h 657225"/>
              <a:gd name="T6" fmla="*/ 134712 w 1591310"/>
              <a:gd name="T7" fmla="*/ 44057 h 657225"/>
              <a:gd name="T8" fmla="*/ 142352 w 1591310"/>
              <a:gd name="T9" fmla="*/ 29847 h 657225"/>
              <a:gd name="T10" fmla="*/ 145709 w 1591310"/>
              <a:gd name="T11" fmla="*/ 16647 h 657225"/>
              <a:gd name="T12" fmla="*/ 147097 w 1591310"/>
              <a:gd name="T13" fmla="*/ 0 h 657225"/>
              <a:gd name="T14" fmla="*/ 155991 w 1591310"/>
              <a:gd name="T15" fmla="*/ 1971 h 657225"/>
              <a:gd name="T16" fmla="*/ 168845 w 1591310"/>
              <a:gd name="T17" fmla="*/ 5957 h 657225"/>
              <a:gd name="T18" fmla="*/ 182087 w 1591310"/>
              <a:gd name="T19" fmla="*/ 11827 h 657225"/>
              <a:gd name="T20" fmla="*/ 194903 w 1591310"/>
              <a:gd name="T21" fmla="*/ 19947 h 657225"/>
              <a:gd name="T22" fmla="*/ 206480 w 1591310"/>
              <a:gd name="T23" fmla="*/ 30683 h 657225"/>
              <a:gd name="T24" fmla="*/ 205921 w 1591310"/>
              <a:gd name="T25" fmla="*/ 34981 h 657225"/>
              <a:gd name="T26" fmla="*/ 197010 w 1591310"/>
              <a:gd name="T27" fmla="*/ 39590 h 657225"/>
              <a:gd name="T28" fmla="*/ 186768 w 1591310"/>
              <a:gd name="T29" fmla="*/ 48073 h 657225"/>
              <a:gd name="T30" fmla="*/ 178847 w 1591310"/>
              <a:gd name="T31" fmla="*/ 58781 h 657225"/>
              <a:gd name="T32" fmla="*/ 171970 w 1591310"/>
              <a:gd name="T33" fmla="*/ 86522 h 657225"/>
              <a:gd name="T34" fmla="*/ 38391 w 1591310"/>
              <a:gd name="T35" fmla="*/ 85987 h 657225"/>
              <a:gd name="T36" fmla="*/ 38419 w 1591310"/>
              <a:gd name="T37" fmla="*/ 84911 h 657225"/>
              <a:gd name="T38" fmla="*/ 36537 w 1591310"/>
              <a:gd name="T39" fmla="*/ 70967 h 657225"/>
              <a:gd name="T40" fmla="*/ 31236 w 1591310"/>
              <a:gd name="T41" fmla="*/ 58327 h 657225"/>
              <a:gd name="T42" fmla="*/ 23025 w 1591310"/>
              <a:gd name="T43" fmla="*/ 47503 h 657225"/>
              <a:gd name="T44" fmla="*/ 12449 w 1591310"/>
              <a:gd name="T45" fmla="*/ 39035 h 657225"/>
              <a:gd name="T46" fmla="*/ 0 w 1591310"/>
              <a:gd name="T47" fmla="*/ 33421 h 657225"/>
              <a:gd name="T48" fmla="*/ 7786 w 1591310"/>
              <a:gd name="T49" fmla="*/ 25046 h 657225"/>
              <a:gd name="T50" fmla="*/ 19418 w 1591310"/>
              <a:gd name="T51" fmla="*/ 16063 h 657225"/>
              <a:gd name="T52" fmla="*/ 31843 w 1591310"/>
              <a:gd name="T53" fmla="*/ 9291 h 657225"/>
              <a:gd name="T54" fmla="*/ 44363 w 1591310"/>
              <a:gd name="T55" fmla="*/ 4415 h 657225"/>
              <a:gd name="T56" fmla="*/ 56284 w 1591310"/>
              <a:gd name="T57" fmla="*/ 1124 h 657225"/>
              <a:gd name="T58" fmla="*/ 59034 w 1591310"/>
              <a:gd name="T59" fmla="*/ 938 h 657225"/>
              <a:gd name="T60" fmla="*/ 58753 w 1591310"/>
              <a:gd name="T61" fmla="*/ 4081 h 657225"/>
              <a:gd name="T62" fmla="*/ 58608 w 1591310"/>
              <a:gd name="T63" fmla="*/ 8779 h 657225"/>
              <a:gd name="T64" fmla="*/ 58993 w 1591310"/>
              <a:gd name="T65" fmla="*/ 17063 h 657225"/>
              <a:gd name="T66" fmla="*/ 63141 w 1591310"/>
              <a:gd name="T67" fmla="*/ 34274 h 657225"/>
              <a:gd name="T68" fmla="*/ 74598 w 1591310"/>
              <a:gd name="T69" fmla="*/ 50075 h 657225"/>
              <a:gd name="T70" fmla="*/ 84132 w 1591310"/>
              <a:gd name="T71" fmla="*/ 55686 h 657225"/>
              <a:gd name="T72" fmla="*/ 96768 w 1591310"/>
              <a:gd name="T73" fmla="*/ 58828 h 657225"/>
              <a:gd name="T74" fmla="*/ 178595 w 1591310"/>
              <a:gd name="T75" fmla="*/ 59260 h 657225"/>
              <a:gd name="T76" fmla="*/ 174724 w 1591310"/>
              <a:gd name="T77" fmla="*/ 67977 h 657225"/>
              <a:gd name="T78" fmla="*/ 172042 w 1591310"/>
              <a:gd name="T79" fmla="*/ 81399 h 657225"/>
              <a:gd name="T80" fmla="*/ 171925 w 1591310"/>
              <a:gd name="T81" fmla="*/ 85446 h 65722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591310" h="657225">
                <a:moveTo>
                  <a:pt x="1358919" y="450008"/>
                </a:moveTo>
                <a:lnTo>
                  <a:pt x="803182" y="450008"/>
                </a:lnTo>
                <a:lnTo>
                  <a:pt x="813644" y="449498"/>
                </a:lnTo>
                <a:lnTo>
                  <a:pt x="827468" y="448129"/>
                </a:lnTo>
                <a:lnTo>
                  <a:pt x="884380" y="435067"/>
                </a:lnTo>
                <a:lnTo>
                  <a:pt x="930446" y="415110"/>
                </a:lnTo>
                <a:lnTo>
                  <a:pt x="978588" y="382617"/>
                </a:lnTo>
                <a:lnTo>
                  <a:pt x="1025014" y="334558"/>
                </a:lnTo>
                <a:lnTo>
                  <a:pt x="1065933" y="267901"/>
                </a:lnTo>
                <a:lnTo>
                  <a:pt x="1083141" y="226651"/>
                </a:lnTo>
                <a:lnTo>
                  <a:pt x="1097551" y="179614"/>
                </a:lnTo>
                <a:lnTo>
                  <a:pt x="1108687" y="126413"/>
                </a:lnTo>
                <a:lnTo>
                  <a:pt x="1116076" y="66668"/>
                </a:lnTo>
                <a:lnTo>
                  <a:pt x="1119245" y="0"/>
                </a:lnTo>
                <a:lnTo>
                  <a:pt x="1141070" y="4341"/>
                </a:lnTo>
                <a:lnTo>
                  <a:pt x="1186922" y="14972"/>
                </a:lnTo>
                <a:lnTo>
                  <a:pt x="1235064" y="28487"/>
                </a:lnTo>
                <a:lnTo>
                  <a:pt x="1284721" y="45235"/>
                </a:lnTo>
                <a:lnTo>
                  <a:pt x="1335118" y="65561"/>
                </a:lnTo>
                <a:lnTo>
                  <a:pt x="1385480" y="89812"/>
                </a:lnTo>
                <a:lnTo>
                  <a:pt x="1435033" y="118335"/>
                </a:lnTo>
                <a:lnTo>
                  <a:pt x="1483001" y="151476"/>
                </a:lnTo>
                <a:lnTo>
                  <a:pt x="1528610" y="189583"/>
                </a:lnTo>
                <a:lnTo>
                  <a:pt x="1571086" y="233002"/>
                </a:lnTo>
                <a:lnTo>
                  <a:pt x="1590906" y="256811"/>
                </a:lnTo>
                <a:lnTo>
                  <a:pt x="1566834" y="265633"/>
                </a:lnTo>
                <a:lnTo>
                  <a:pt x="1543459" y="275916"/>
                </a:lnTo>
                <a:lnTo>
                  <a:pt x="1499034" y="300635"/>
                </a:lnTo>
                <a:lnTo>
                  <a:pt x="1458094" y="330503"/>
                </a:lnTo>
                <a:lnTo>
                  <a:pt x="1421104" y="365058"/>
                </a:lnTo>
                <a:lnTo>
                  <a:pt x="1388530" y="403834"/>
                </a:lnTo>
                <a:lnTo>
                  <a:pt x="1360836" y="446368"/>
                </a:lnTo>
                <a:lnTo>
                  <a:pt x="1358919" y="450008"/>
                </a:lnTo>
                <a:close/>
              </a:path>
              <a:path w="1591310" h="657225">
                <a:moveTo>
                  <a:pt x="1308505" y="657027"/>
                </a:moveTo>
                <a:lnTo>
                  <a:pt x="291982" y="657027"/>
                </a:lnTo>
                <a:lnTo>
                  <a:pt x="292112" y="652964"/>
                </a:lnTo>
                <a:lnTo>
                  <a:pt x="292327" y="648858"/>
                </a:lnTo>
                <a:lnTo>
                  <a:pt x="292327" y="644795"/>
                </a:lnTo>
                <a:lnTo>
                  <a:pt x="288665" y="590856"/>
                </a:lnTo>
                <a:lnTo>
                  <a:pt x="278006" y="538902"/>
                </a:lnTo>
                <a:lnTo>
                  <a:pt x="260843" y="489426"/>
                </a:lnTo>
                <a:lnTo>
                  <a:pt x="237670" y="442920"/>
                </a:lnTo>
                <a:lnTo>
                  <a:pt x="208979" y="399874"/>
                </a:lnTo>
                <a:lnTo>
                  <a:pt x="175200" y="360723"/>
                </a:lnTo>
                <a:lnTo>
                  <a:pt x="137013" y="326136"/>
                </a:lnTo>
                <a:lnTo>
                  <a:pt x="94724" y="296426"/>
                </a:lnTo>
                <a:lnTo>
                  <a:pt x="48889" y="272146"/>
                </a:lnTo>
                <a:lnTo>
                  <a:pt x="0" y="253786"/>
                </a:lnTo>
                <a:lnTo>
                  <a:pt x="18902" y="231329"/>
                </a:lnTo>
                <a:lnTo>
                  <a:pt x="59242" y="190190"/>
                </a:lnTo>
                <a:lnTo>
                  <a:pt x="102413" y="153840"/>
                </a:lnTo>
                <a:lnTo>
                  <a:pt x="147751" y="121982"/>
                </a:lnTo>
                <a:lnTo>
                  <a:pt x="194596" y="94317"/>
                </a:lnTo>
                <a:lnTo>
                  <a:pt x="242286" y="70552"/>
                </a:lnTo>
                <a:lnTo>
                  <a:pt x="290159" y="50387"/>
                </a:lnTo>
                <a:lnTo>
                  <a:pt x="337554" y="33527"/>
                </a:lnTo>
                <a:lnTo>
                  <a:pt x="383809" y="19676"/>
                </a:lnTo>
                <a:lnTo>
                  <a:pt x="428261" y="8535"/>
                </a:lnTo>
                <a:lnTo>
                  <a:pt x="449605" y="3889"/>
                </a:lnTo>
                <a:lnTo>
                  <a:pt x="449186" y="7123"/>
                </a:lnTo>
                <a:lnTo>
                  <a:pt x="448197" y="16379"/>
                </a:lnTo>
                <a:lnTo>
                  <a:pt x="447044" y="30988"/>
                </a:lnTo>
                <a:lnTo>
                  <a:pt x="446131" y="50281"/>
                </a:lnTo>
                <a:lnTo>
                  <a:pt x="445942" y="66668"/>
                </a:lnTo>
                <a:lnTo>
                  <a:pt x="445967" y="77174"/>
                </a:lnTo>
                <a:lnTo>
                  <a:pt x="448876" y="129570"/>
                </a:lnTo>
                <a:lnTo>
                  <a:pt x="459321" y="193581"/>
                </a:lnTo>
                <a:lnTo>
                  <a:pt x="480435" y="260269"/>
                </a:lnTo>
                <a:lnTo>
                  <a:pt x="515454" y="324280"/>
                </a:lnTo>
                <a:lnTo>
                  <a:pt x="567614" y="380262"/>
                </a:lnTo>
                <a:lnTo>
                  <a:pt x="601134" y="403569"/>
                </a:lnTo>
                <a:lnTo>
                  <a:pt x="640152" y="422862"/>
                </a:lnTo>
                <a:lnTo>
                  <a:pt x="685073" y="437471"/>
                </a:lnTo>
                <a:lnTo>
                  <a:pt x="736302" y="446727"/>
                </a:lnTo>
                <a:lnTo>
                  <a:pt x="794244" y="449961"/>
                </a:lnTo>
                <a:lnTo>
                  <a:pt x="1358919" y="450008"/>
                </a:lnTo>
                <a:lnTo>
                  <a:pt x="1348965" y="468899"/>
                </a:lnTo>
                <a:lnTo>
                  <a:pt x="1329463" y="516199"/>
                </a:lnTo>
                <a:lnTo>
                  <a:pt x="1316003" y="566096"/>
                </a:lnTo>
                <a:lnTo>
                  <a:pt x="1309050" y="618126"/>
                </a:lnTo>
                <a:lnTo>
                  <a:pt x="1308160" y="644795"/>
                </a:lnTo>
                <a:lnTo>
                  <a:pt x="1308160" y="648858"/>
                </a:lnTo>
                <a:lnTo>
                  <a:pt x="1308505" y="657027"/>
                </a:lnTo>
                <a:close/>
              </a:path>
            </a:pathLst>
          </a:custGeom>
          <a:solidFill>
            <a:srgbClr val="EC3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NI"/>
          </a:p>
        </p:txBody>
      </p:sp>
      <p:sp>
        <p:nvSpPr>
          <p:cNvPr id="22" name="bk object 36">
            <a:extLst>
              <a:ext uri="{FF2B5EF4-FFF2-40B4-BE49-F238E27FC236}">
                <a16:creationId xmlns:a16="http://schemas.microsoft.com/office/drawing/2014/main" id="{A0912539-AA3B-4872-8F1F-C15A0E9FC278}"/>
              </a:ext>
            </a:extLst>
          </p:cNvPr>
          <p:cNvSpPr>
            <a:spLocks/>
          </p:cNvSpPr>
          <p:nvPr/>
        </p:nvSpPr>
        <p:spPr bwMode="auto">
          <a:xfrm>
            <a:off x="1003300" y="900113"/>
            <a:ext cx="566738" cy="1674812"/>
          </a:xfrm>
          <a:custGeom>
            <a:avLst/>
            <a:gdLst>
              <a:gd name="T0" fmla="*/ 69019 w 850264"/>
              <a:gd name="T1" fmla="*/ 330239 h 2513329"/>
              <a:gd name="T2" fmla="*/ 63674 w 850264"/>
              <a:gd name="T3" fmla="*/ 330218 h 2513329"/>
              <a:gd name="T4" fmla="*/ 58046 w 850264"/>
              <a:gd name="T5" fmla="*/ 329752 h 2513329"/>
              <a:gd name="T6" fmla="*/ 52234 w 850264"/>
              <a:gd name="T7" fmla="*/ 328735 h 2513329"/>
              <a:gd name="T8" fmla="*/ 46342 w 850264"/>
              <a:gd name="T9" fmla="*/ 327065 h 2513329"/>
              <a:gd name="T10" fmla="*/ 40469 w 850264"/>
              <a:gd name="T11" fmla="*/ 324637 h 2513329"/>
              <a:gd name="T12" fmla="*/ 34718 w 850264"/>
              <a:gd name="T13" fmla="*/ 321347 h 2513329"/>
              <a:gd name="T14" fmla="*/ 29187 w 850264"/>
              <a:gd name="T15" fmla="*/ 317089 h 2513329"/>
              <a:gd name="T16" fmla="*/ 23980 w 850264"/>
              <a:gd name="T17" fmla="*/ 311761 h 2513329"/>
              <a:gd name="T18" fmla="*/ 19196 w 850264"/>
              <a:gd name="T19" fmla="*/ 305257 h 2513329"/>
              <a:gd name="T20" fmla="*/ 14937 w 850264"/>
              <a:gd name="T21" fmla="*/ 297474 h 2513329"/>
              <a:gd name="T22" fmla="*/ 11305 w 850264"/>
              <a:gd name="T23" fmla="*/ 288306 h 2513329"/>
              <a:gd name="T24" fmla="*/ 8399 w 850264"/>
              <a:gd name="T25" fmla="*/ 277652 h 2513329"/>
              <a:gd name="T26" fmla="*/ 6322 w 850264"/>
              <a:gd name="T27" fmla="*/ 265405 h 2513329"/>
              <a:gd name="T28" fmla="*/ 5202 w 850264"/>
              <a:gd name="T29" fmla="*/ 258247 h 2513329"/>
              <a:gd name="T30" fmla="*/ 4074 w 850264"/>
              <a:gd name="T31" fmla="*/ 249864 h 2513329"/>
              <a:gd name="T32" fmla="*/ 2808 w 850264"/>
              <a:gd name="T33" fmla="*/ 238777 h 2513329"/>
              <a:gd name="T34" fmla="*/ 1586 w 850264"/>
              <a:gd name="T35" fmla="*/ 225363 h 2513329"/>
              <a:gd name="T36" fmla="*/ 591 w 850264"/>
              <a:gd name="T37" fmla="*/ 209996 h 2513329"/>
              <a:gd name="T38" fmla="*/ 1 w 850264"/>
              <a:gd name="T39" fmla="*/ 193053 h 2513329"/>
              <a:gd name="T40" fmla="*/ 0 w 850264"/>
              <a:gd name="T41" fmla="*/ 174907 h 2513329"/>
              <a:gd name="T42" fmla="*/ 768 w 850264"/>
              <a:gd name="T43" fmla="*/ 155934 h 2513329"/>
              <a:gd name="T44" fmla="*/ 2486 w 850264"/>
              <a:gd name="T45" fmla="*/ 136510 h 2513329"/>
              <a:gd name="T46" fmla="*/ 5335 w 850264"/>
              <a:gd name="T47" fmla="*/ 117010 h 2513329"/>
              <a:gd name="T48" fmla="*/ 9498 w 850264"/>
              <a:gd name="T49" fmla="*/ 97809 h 2513329"/>
              <a:gd name="T50" fmla="*/ 15154 w 850264"/>
              <a:gd name="T51" fmla="*/ 79282 h 2513329"/>
              <a:gd name="T52" fmla="*/ 22487 w 850264"/>
              <a:gd name="T53" fmla="*/ 61805 h 2513329"/>
              <a:gd name="T54" fmla="*/ 31675 w 850264"/>
              <a:gd name="T55" fmla="*/ 45753 h 2513329"/>
              <a:gd name="T56" fmla="*/ 42901 w 850264"/>
              <a:gd name="T57" fmla="*/ 31501 h 2513329"/>
              <a:gd name="T58" fmla="*/ 56347 w 850264"/>
              <a:gd name="T59" fmla="*/ 19425 h 2513329"/>
              <a:gd name="T60" fmla="*/ 72193 w 850264"/>
              <a:gd name="T61" fmla="*/ 9898 h 2513329"/>
              <a:gd name="T62" fmla="*/ 90621 w 850264"/>
              <a:gd name="T63" fmla="*/ 3299 h 2513329"/>
              <a:gd name="T64" fmla="*/ 111811 w 850264"/>
              <a:gd name="T65" fmla="*/ 0 h 2513329"/>
              <a:gd name="T66" fmla="*/ 51466 w 850264"/>
              <a:gd name="T67" fmla="*/ 123749 h 2513329"/>
              <a:gd name="T68" fmla="*/ 51249 w 850264"/>
              <a:gd name="T69" fmla="*/ 124934 h 2513329"/>
              <a:gd name="T70" fmla="*/ 49811 w 850264"/>
              <a:gd name="T71" fmla="*/ 133773 h 2513329"/>
              <a:gd name="T72" fmla="*/ 48787 w 850264"/>
              <a:gd name="T73" fmla="*/ 140998 h 2513329"/>
              <a:gd name="T74" fmla="*/ 47693 w 850264"/>
              <a:gd name="T75" fmla="*/ 149808 h 2513329"/>
              <a:gd name="T76" fmla="*/ 46626 w 850264"/>
              <a:gd name="T77" fmla="*/ 159991 h 2513329"/>
              <a:gd name="T78" fmla="*/ 45686 w 850264"/>
              <a:gd name="T79" fmla="*/ 171330 h 2513329"/>
              <a:gd name="T80" fmla="*/ 44972 w 850264"/>
              <a:gd name="T81" fmla="*/ 183613 h 2513329"/>
              <a:gd name="T82" fmla="*/ 44582 w 850264"/>
              <a:gd name="T83" fmla="*/ 196624 h 2513329"/>
              <a:gd name="T84" fmla="*/ 44616 w 850264"/>
              <a:gd name="T85" fmla="*/ 210152 h 2513329"/>
              <a:gd name="T86" fmla="*/ 45171 w 850264"/>
              <a:gd name="T87" fmla="*/ 223980 h 2513329"/>
              <a:gd name="T88" fmla="*/ 46349 w 850264"/>
              <a:gd name="T89" fmla="*/ 237895 h 2513329"/>
              <a:gd name="T90" fmla="*/ 48246 w 850264"/>
              <a:gd name="T91" fmla="*/ 251683 h 2513329"/>
              <a:gd name="T92" fmla="*/ 50963 w 850264"/>
              <a:gd name="T93" fmla="*/ 265131 h 2513329"/>
              <a:gd name="T94" fmla="*/ 54597 w 850264"/>
              <a:gd name="T95" fmla="*/ 278024 h 2513329"/>
              <a:gd name="T96" fmla="*/ 59248 w 850264"/>
              <a:gd name="T97" fmla="*/ 290148 h 2513329"/>
              <a:gd name="T98" fmla="*/ 65015 w 850264"/>
              <a:gd name="T99" fmla="*/ 301289 h 2513329"/>
              <a:gd name="T100" fmla="*/ 71997 w 850264"/>
              <a:gd name="T101" fmla="*/ 311234 h 2513329"/>
              <a:gd name="T102" fmla="*/ 80293 w 850264"/>
              <a:gd name="T103" fmla="*/ 319767 h 2513329"/>
              <a:gd name="T104" fmla="*/ 90000 w 850264"/>
              <a:gd name="T105" fmla="*/ 326675 h 2513329"/>
              <a:gd name="T106" fmla="*/ 89471 w 850264"/>
              <a:gd name="T107" fmla="*/ 326851 h 2513329"/>
              <a:gd name="T108" fmla="*/ 82340 w 850264"/>
              <a:gd name="T109" fmla="*/ 328673 h 2513329"/>
              <a:gd name="T110" fmla="*/ 73979 w 850264"/>
              <a:gd name="T111" fmla="*/ 329919 h 2513329"/>
              <a:gd name="T112" fmla="*/ 69019 w 850264"/>
              <a:gd name="T113" fmla="*/ 330239 h 251332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850264" h="2513329">
                <a:moveTo>
                  <a:pt x="524595" y="2513301"/>
                </a:moveTo>
                <a:lnTo>
                  <a:pt x="483971" y="2513141"/>
                </a:lnTo>
                <a:lnTo>
                  <a:pt x="441191" y="2509591"/>
                </a:lnTo>
                <a:lnTo>
                  <a:pt x="397023" y="2501858"/>
                </a:lnTo>
                <a:lnTo>
                  <a:pt x="352237" y="2489148"/>
                </a:lnTo>
                <a:lnTo>
                  <a:pt x="307599" y="2470668"/>
                </a:lnTo>
                <a:lnTo>
                  <a:pt x="263879" y="2445624"/>
                </a:lnTo>
                <a:lnTo>
                  <a:pt x="221844" y="2413224"/>
                </a:lnTo>
                <a:lnTo>
                  <a:pt x="182263" y="2372672"/>
                </a:lnTo>
                <a:lnTo>
                  <a:pt x="145904" y="2323176"/>
                </a:lnTo>
                <a:lnTo>
                  <a:pt x="113535" y="2263941"/>
                </a:lnTo>
                <a:lnTo>
                  <a:pt x="85924" y="2194176"/>
                </a:lnTo>
                <a:lnTo>
                  <a:pt x="63841" y="2113085"/>
                </a:lnTo>
                <a:lnTo>
                  <a:pt x="48052" y="2019876"/>
                </a:lnTo>
                <a:lnTo>
                  <a:pt x="39538" y="1965406"/>
                </a:lnTo>
                <a:lnTo>
                  <a:pt x="30962" y="1901602"/>
                </a:lnTo>
                <a:lnTo>
                  <a:pt x="21344" y="1817228"/>
                </a:lnTo>
                <a:lnTo>
                  <a:pt x="12061" y="1715137"/>
                </a:lnTo>
                <a:lnTo>
                  <a:pt x="4491" y="1598188"/>
                </a:lnTo>
                <a:lnTo>
                  <a:pt x="11" y="1469235"/>
                </a:lnTo>
                <a:lnTo>
                  <a:pt x="0" y="1331135"/>
                </a:lnTo>
                <a:lnTo>
                  <a:pt x="5834" y="1186744"/>
                </a:lnTo>
                <a:lnTo>
                  <a:pt x="18892" y="1038917"/>
                </a:lnTo>
                <a:lnTo>
                  <a:pt x="40551" y="890510"/>
                </a:lnTo>
                <a:lnTo>
                  <a:pt x="72189" y="744380"/>
                </a:lnTo>
                <a:lnTo>
                  <a:pt x="115183" y="603382"/>
                </a:lnTo>
                <a:lnTo>
                  <a:pt x="170912" y="470372"/>
                </a:lnTo>
                <a:lnTo>
                  <a:pt x="240752" y="348206"/>
                </a:lnTo>
                <a:lnTo>
                  <a:pt x="326082" y="239741"/>
                </a:lnTo>
                <a:lnTo>
                  <a:pt x="428279" y="147832"/>
                </a:lnTo>
                <a:lnTo>
                  <a:pt x="548721" y="75334"/>
                </a:lnTo>
                <a:lnTo>
                  <a:pt x="688786" y="25105"/>
                </a:lnTo>
                <a:lnTo>
                  <a:pt x="849850" y="0"/>
                </a:lnTo>
                <a:lnTo>
                  <a:pt x="391180" y="941802"/>
                </a:lnTo>
                <a:lnTo>
                  <a:pt x="389532" y="950821"/>
                </a:lnTo>
                <a:lnTo>
                  <a:pt x="378601" y="1018086"/>
                </a:lnTo>
                <a:lnTo>
                  <a:pt x="370822" y="1073074"/>
                </a:lnTo>
                <a:lnTo>
                  <a:pt x="362502" y="1140128"/>
                </a:lnTo>
                <a:lnTo>
                  <a:pt x="354394" y="1217618"/>
                </a:lnTo>
                <a:lnTo>
                  <a:pt x="347249" y="1303917"/>
                </a:lnTo>
                <a:lnTo>
                  <a:pt x="341820" y="1397394"/>
                </a:lnTo>
                <a:lnTo>
                  <a:pt x="338857" y="1496421"/>
                </a:lnTo>
                <a:lnTo>
                  <a:pt x="339112" y="1599369"/>
                </a:lnTo>
                <a:lnTo>
                  <a:pt x="343338" y="1704610"/>
                </a:lnTo>
                <a:lnTo>
                  <a:pt x="352286" y="1810514"/>
                </a:lnTo>
                <a:lnTo>
                  <a:pt x="366708" y="1915453"/>
                </a:lnTo>
                <a:lnTo>
                  <a:pt x="387355" y="2017798"/>
                </a:lnTo>
                <a:lnTo>
                  <a:pt x="414979" y="2115920"/>
                </a:lnTo>
                <a:lnTo>
                  <a:pt x="450332" y="2208190"/>
                </a:lnTo>
                <a:lnTo>
                  <a:pt x="494166" y="2292979"/>
                </a:lnTo>
                <a:lnTo>
                  <a:pt x="547233" y="2368659"/>
                </a:lnTo>
                <a:lnTo>
                  <a:pt x="610283" y="2433600"/>
                </a:lnTo>
                <a:lnTo>
                  <a:pt x="684070" y="2486174"/>
                </a:lnTo>
                <a:lnTo>
                  <a:pt x="680047" y="2487521"/>
                </a:lnTo>
                <a:lnTo>
                  <a:pt x="625850" y="2501380"/>
                </a:lnTo>
                <a:lnTo>
                  <a:pt x="562295" y="2510865"/>
                </a:lnTo>
                <a:lnTo>
                  <a:pt x="524595" y="2513301"/>
                </a:lnTo>
                <a:close/>
              </a:path>
            </a:pathLst>
          </a:custGeom>
          <a:solidFill>
            <a:srgbClr val="A333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NI"/>
          </a:p>
        </p:txBody>
      </p:sp>
      <p:sp>
        <p:nvSpPr>
          <p:cNvPr id="23" name="bk object 37">
            <a:extLst>
              <a:ext uri="{FF2B5EF4-FFF2-40B4-BE49-F238E27FC236}">
                <a16:creationId xmlns:a16="http://schemas.microsoft.com/office/drawing/2014/main" id="{374009B9-CF57-4566-900E-2930A7BCD99F}"/>
              </a:ext>
            </a:extLst>
          </p:cNvPr>
          <p:cNvSpPr>
            <a:spLocks/>
          </p:cNvSpPr>
          <p:nvPr/>
        </p:nvSpPr>
        <p:spPr bwMode="auto">
          <a:xfrm>
            <a:off x="1452563" y="1090613"/>
            <a:ext cx="111125" cy="52387"/>
          </a:xfrm>
          <a:custGeom>
            <a:avLst/>
            <a:gdLst>
              <a:gd name="T0" fmla="*/ 0 w 167005"/>
              <a:gd name="T1" fmla="*/ 10542 h 78105"/>
              <a:gd name="T2" fmla="*/ 4459 w 167005"/>
              <a:gd name="T3" fmla="*/ 1003 h 78105"/>
              <a:gd name="T4" fmla="*/ 9663 w 167005"/>
              <a:gd name="T5" fmla="*/ 183 h 78105"/>
              <a:gd name="T6" fmla="*/ 12822 w 167005"/>
              <a:gd name="T7" fmla="*/ 0 h 78105"/>
              <a:gd name="T8" fmla="*/ 15751 w 167005"/>
              <a:gd name="T9" fmla="*/ 61 h 78105"/>
              <a:gd name="T10" fmla="*/ 18114 w 167005"/>
              <a:gd name="T11" fmla="*/ 217 h 78105"/>
              <a:gd name="T12" fmla="*/ 19924 w 167005"/>
              <a:gd name="T13" fmla="*/ 416 h 78105"/>
              <a:gd name="T14" fmla="*/ 21143 w 167005"/>
              <a:gd name="T15" fmla="*/ 600 h 78105"/>
              <a:gd name="T16" fmla="*/ 21747 w 167005"/>
              <a:gd name="T17" fmla="*/ 714 h 78105"/>
              <a:gd name="T18" fmla="*/ 20042 w 167005"/>
              <a:gd name="T19" fmla="*/ 1173 h 78105"/>
              <a:gd name="T20" fmla="*/ 18367 w 167005"/>
              <a:gd name="T21" fmla="*/ 1671 h 78105"/>
              <a:gd name="T22" fmla="*/ 13508 w 167005"/>
              <a:gd name="T23" fmla="*/ 3381 h 78105"/>
              <a:gd name="T24" fmla="*/ 8899 w 167005"/>
              <a:gd name="T25" fmla="*/ 5399 h 78105"/>
              <a:gd name="T26" fmla="*/ 3135 w 167005"/>
              <a:gd name="T27" fmla="*/ 8528 h 78105"/>
              <a:gd name="T28" fmla="*/ 415 w 167005"/>
              <a:gd name="T29" fmla="*/ 10263 h 78105"/>
              <a:gd name="T30" fmla="*/ 0 w 167005"/>
              <a:gd name="T31" fmla="*/ 10542 h 7810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67005" h="78105">
                <a:moveTo>
                  <a:pt x="0" y="77667"/>
                </a:moveTo>
                <a:lnTo>
                  <a:pt x="34183" y="7392"/>
                </a:lnTo>
                <a:lnTo>
                  <a:pt x="74080" y="1350"/>
                </a:lnTo>
                <a:lnTo>
                  <a:pt x="98293" y="0"/>
                </a:lnTo>
                <a:lnTo>
                  <a:pt x="120754" y="451"/>
                </a:lnTo>
                <a:lnTo>
                  <a:pt x="138870" y="1601"/>
                </a:lnTo>
                <a:lnTo>
                  <a:pt x="152746" y="3061"/>
                </a:lnTo>
                <a:lnTo>
                  <a:pt x="162092" y="4416"/>
                </a:lnTo>
                <a:lnTo>
                  <a:pt x="166715" y="5258"/>
                </a:lnTo>
                <a:lnTo>
                  <a:pt x="153654" y="8645"/>
                </a:lnTo>
                <a:lnTo>
                  <a:pt x="140809" y="12311"/>
                </a:lnTo>
                <a:lnTo>
                  <a:pt x="103560" y="24910"/>
                </a:lnTo>
                <a:lnTo>
                  <a:pt x="68223" y="39776"/>
                </a:lnTo>
                <a:lnTo>
                  <a:pt x="24035" y="62818"/>
                </a:lnTo>
                <a:lnTo>
                  <a:pt x="3179" y="75602"/>
                </a:lnTo>
                <a:lnTo>
                  <a:pt x="0" y="77667"/>
                </a:lnTo>
                <a:close/>
              </a:path>
            </a:pathLst>
          </a:custGeom>
          <a:solidFill>
            <a:srgbClr val="B64B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NI"/>
          </a:p>
        </p:txBody>
      </p:sp>
      <p:sp>
        <p:nvSpPr>
          <p:cNvPr id="24" name="bk object 38">
            <a:extLst>
              <a:ext uri="{FF2B5EF4-FFF2-40B4-BE49-F238E27FC236}">
                <a16:creationId xmlns:a16="http://schemas.microsoft.com/office/drawing/2014/main" id="{EF0ABE9D-E571-486C-9530-41F8E689B0D6}"/>
              </a:ext>
            </a:extLst>
          </p:cNvPr>
          <p:cNvSpPr>
            <a:spLocks/>
          </p:cNvSpPr>
          <p:nvPr/>
        </p:nvSpPr>
        <p:spPr bwMode="auto">
          <a:xfrm>
            <a:off x="1187450" y="1030288"/>
            <a:ext cx="284163" cy="490537"/>
          </a:xfrm>
          <a:custGeom>
            <a:avLst/>
            <a:gdLst>
              <a:gd name="T0" fmla="*/ 0 w 426085"/>
              <a:gd name="T1" fmla="*/ 66901 h 736600"/>
              <a:gd name="T2" fmla="*/ 1436 w 426085"/>
              <a:gd name="T3" fmla="*/ 54913 h 736600"/>
              <a:gd name="T4" fmla="*/ 5365 w 426085"/>
              <a:gd name="T5" fmla="*/ 43807 h 736600"/>
              <a:gd name="T6" fmla="*/ 11123 w 426085"/>
              <a:gd name="T7" fmla="*/ 33696 h 736600"/>
              <a:gd name="T8" fmla="*/ 18045 w 426085"/>
              <a:gd name="T9" fmla="*/ 24693 h 736600"/>
              <a:gd name="T10" fmla="*/ 25469 w 426085"/>
              <a:gd name="T11" fmla="*/ 16910 h 736600"/>
              <a:gd name="T12" fmla="*/ 36092 w 426085"/>
              <a:gd name="T13" fmla="*/ 7768 h 736600"/>
              <a:gd name="T14" fmla="*/ 46899 w 426085"/>
              <a:gd name="T15" fmla="*/ 228 h 736600"/>
              <a:gd name="T16" fmla="*/ 45275 w 426085"/>
              <a:gd name="T17" fmla="*/ 2491 h 736600"/>
              <a:gd name="T18" fmla="*/ 40880 w 426085"/>
              <a:gd name="T19" fmla="*/ 9335 h 736600"/>
              <a:gd name="T20" fmla="*/ 37367 w 426085"/>
              <a:gd name="T21" fmla="*/ 20812 h 736600"/>
              <a:gd name="T22" fmla="*/ 37347 w 426085"/>
              <a:gd name="T23" fmla="*/ 22703 h 736600"/>
              <a:gd name="T24" fmla="*/ 37459 w 426085"/>
              <a:gd name="T25" fmla="*/ 23882 h 736600"/>
              <a:gd name="T26" fmla="*/ 37535 w 426085"/>
              <a:gd name="T27" fmla="*/ 24296 h 736600"/>
              <a:gd name="T28" fmla="*/ 47219 w 426085"/>
              <a:gd name="T29" fmla="*/ 25678 h 736600"/>
              <a:gd name="T30" fmla="*/ 38027 w 426085"/>
              <a:gd name="T31" fmla="*/ 34128 h 736600"/>
              <a:gd name="T32" fmla="*/ 30396 w 426085"/>
              <a:gd name="T33" fmla="*/ 43518 h 736600"/>
              <a:gd name="T34" fmla="*/ 24192 w 426085"/>
              <a:gd name="T35" fmla="*/ 53377 h 736600"/>
              <a:gd name="T36" fmla="*/ 11769 w 426085"/>
              <a:gd name="T37" fmla="*/ 53948 h 736600"/>
              <a:gd name="T38" fmla="*/ 3665 w 426085"/>
              <a:gd name="T39" fmla="*/ 64755 h 736600"/>
              <a:gd name="T40" fmla="*/ 526 w 426085"/>
              <a:gd name="T41" fmla="*/ 72821 h 736600"/>
              <a:gd name="T42" fmla="*/ 49158 w 426085"/>
              <a:gd name="T43" fmla="*/ 24296 h 736600"/>
              <a:gd name="T44" fmla="*/ 38820 w 426085"/>
              <a:gd name="T45" fmla="*/ 22823 h 736600"/>
              <a:gd name="T46" fmla="*/ 47284 w 426085"/>
              <a:gd name="T47" fmla="*/ 16266 h 736600"/>
              <a:gd name="T48" fmla="*/ 56212 w 426085"/>
              <a:gd name="T49" fmla="*/ 12916 h 736600"/>
              <a:gd name="T50" fmla="*/ 49158 w 426085"/>
              <a:gd name="T51" fmla="*/ 24296 h 736600"/>
              <a:gd name="T52" fmla="*/ 8306 w 426085"/>
              <a:gd name="T53" fmla="*/ 91147 h 736600"/>
              <a:gd name="T54" fmla="*/ 7848 w 426085"/>
              <a:gd name="T55" fmla="*/ 82682 h 736600"/>
              <a:gd name="T56" fmla="*/ 8289 w 426085"/>
              <a:gd name="T57" fmla="*/ 74195 h 736600"/>
              <a:gd name="T58" fmla="*/ 10034 w 426085"/>
              <a:gd name="T59" fmla="*/ 61891 h 736600"/>
              <a:gd name="T60" fmla="*/ 11769 w 426085"/>
              <a:gd name="T61" fmla="*/ 53948 h 736600"/>
              <a:gd name="T62" fmla="*/ 21581 w 426085"/>
              <a:gd name="T63" fmla="*/ 58336 h 736600"/>
              <a:gd name="T64" fmla="*/ 17263 w 426085"/>
              <a:gd name="T65" fmla="*/ 68017 h 736600"/>
              <a:gd name="T66" fmla="*/ 11756 w 426085"/>
              <a:gd name="T67" fmla="*/ 84793 h 736600"/>
              <a:gd name="T68" fmla="*/ 9346 w 426085"/>
              <a:gd name="T69" fmla="*/ 96060 h 7366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26085" h="736600">
                <a:moveTo>
                  <a:pt x="3213" y="558801"/>
                </a:moveTo>
                <a:lnTo>
                  <a:pt x="0" y="510779"/>
                </a:lnTo>
                <a:lnTo>
                  <a:pt x="2766" y="464226"/>
                </a:lnTo>
                <a:lnTo>
                  <a:pt x="10886" y="419250"/>
                </a:lnTo>
                <a:lnTo>
                  <a:pt x="23728" y="375959"/>
                </a:lnTo>
                <a:lnTo>
                  <a:pt x="40664" y="334459"/>
                </a:lnTo>
                <a:lnTo>
                  <a:pt x="61066" y="294859"/>
                </a:lnTo>
                <a:lnTo>
                  <a:pt x="84304" y="257265"/>
                </a:lnTo>
                <a:lnTo>
                  <a:pt x="109750" y="221785"/>
                </a:lnTo>
                <a:lnTo>
                  <a:pt x="136774" y="188527"/>
                </a:lnTo>
                <a:lnTo>
                  <a:pt x="164747" y="157597"/>
                </a:lnTo>
                <a:lnTo>
                  <a:pt x="193042" y="129103"/>
                </a:lnTo>
                <a:lnTo>
                  <a:pt x="221028" y="103152"/>
                </a:lnTo>
                <a:lnTo>
                  <a:pt x="273560" y="59312"/>
                </a:lnTo>
                <a:lnTo>
                  <a:pt x="317312" y="26933"/>
                </a:lnTo>
                <a:lnTo>
                  <a:pt x="355473" y="1737"/>
                </a:lnTo>
                <a:lnTo>
                  <a:pt x="358352" y="0"/>
                </a:lnTo>
                <a:lnTo>
                  <a:pt x="343168" y="19016"/>
                </a:lnTo>
                <a:lnTo>
                  <a:pt x="330128" y="37267"/>
                </a:lnTo>
                <a:lnTo>
                  <a:pt x="309851" y="71273"/>
                </a:lnTo>
                <a:lnTo>
                  <a:pt x="291573" y="115301"/>
                </a:lnTo>
                <a:lnTo>
                  <a:pt x="283224" y="158900"/>
                </a:lnTo>
                <a:lnTo>
                  <a:pt x="282961" y="167606"/>
                </a:lnTo>
                <a:lnTo>
                  <a:pt x="283073" y="173334"/>
                </a:lnTo>
                <a:lnTo>
                  <a:pt x="283451" y="178538"/>
                </a:lnTo>
                <a:lnTo>
                  <a:pt x="283921" y="182332"/>
                </a:lnTo>
                <a:lnTo>
                  <a:pt x="284324" y="184669"/>
                </a:lnTo>
                <a:lnTo>
                  <a:pt x="284504" y="185498"/>
                </a:lnTo>
                <a:lnTo>
                  <a:pt x="372592" y="185498"/>
                </a:lnTo>
                <a:lnTo>
                  <a:pt x="357902" y="196051"/>
                </a:lnTo>
                <a:lnTo>
                  <a:pt x="321521" y="227186"/>
                </a:lnTo>
                <a:lnTo>
                  <a:pt x="288227" y="260564"/>
                </a:lnTo>
                <a:lnTo>
                  <a:pt x="257892" y="295736"/>
                </a:lnTo>
                <a:lnTo>
                  <a:pt x="230388" y="332252"/>
                </a:lnTo>
                <a:lnTo>
                  <a:pt x="205586" y="369665"/>
                </a:lnTo>
                <a:lnTo>
                  <a:pt x="183359" y="407525"/>
                </a:lnTo>
                <a:lnTo>
                  <a:pt x="181082" y="411884"/>
                </a:lnTo>
                <a:lnTo>
                  <a:pt x="89201" y="411884"/>
                </a:lnTo>
                <a:lnTo>
                  <a:pt x="53370" y="450948"/>
                </a:lnTo>
                <a:lnTo>
                  <a:pt x="27776" y="494399"/>
                </a:lnTo>
                <a:lnTo>
                  <a:pt x="11591" y="532616"/>
                </a:lnTo>
                <a:lnTo>
                  <a:pt x="3985" y="555978"/>
                </a:lnTo>
                <a:lnTo>
                  <a:pt x="3213" y="558801"/>
                </a:lnTo>
                <a:close/>
              </a:path>
              <a:path w="426085" h="736600">
                <a:moveTo>
                  <a:pt x="372592" y="185498"/>
                </a:moveTo>
                <a:lnTo>
                  <a:pt x="284504" y="185498"/>
                </a:lnTo>
                <a:lnTo>
                  <a:pt x="294235" y="174253"/>
                </a:lnTo>
                <a:lnTo>
                  <a:pt x="325320" y="145698"/>
                </a:lnTo>
                <a:lnTo>
                  <a:pt x="358386" y="124193"/>
                </a:lnTo>
                <a:lnTo>
                  <a:pt x="403653" y="104877"/>
                </a:lnTo>
                <a:lnTo>
                  <a:pt x="426059" y="98612"/>
                </a:lnTo>
                <a:lnTo>
                  <a:pt x="397499" y="167606"/>
                </a:lnTo>
                <a:lnTo>
                  <a:pt x="372592" y="185498"/>
                </a:lnTo>
                <a:close/>
              </a:path>
              <a:path w="426085" h="736600">
                <a:moveTo>
                  <a:pt x="70426" y="736249"/>
                </a:moveTo>
                <a:lnTo>
                  <a:pt x="62960" y="695890"/>
                </a:lnTo>
                <a:lnTo>
                  <a:pt x="59750" y="653091"/>
                </a:lnTo>
                <a:lnTo>
                  <a:pt x="59485" y="631268"/>
                </a:lnTo>
                <a:lnTo>
                  <a:pt x="59978" y="609425"/>
                </a:lnTo>
                <a:lnTo>
                  <a:pt x="62827" y="566470"/>
                </a:lnTo>
                <a:lnTo>
                  <a:pt x="67481" y="525801"/>
                </a:lnTo>
                <a:lnTo>
                  <a:pt x="76055" y="472528"/>
                </a:lnTo>
                <a:lnTo>
                  <a:pt x="84091" y="433262"/>
                </a:lnTo>
                <a:lnTo>
                  <a:pt x="89201" y="411884"/>
                </a:lnTo>
                <a:lnTo>
                  <a:pt x="181082" y="411884"/>
                </a:lnTo>
                <a:lnTo>
                  <a:pt x="163579" y="445383"/>
                </a:lnTo>
                <a:lnTo>
                  <a:pt x="146117" y="482792"/>
                </a:lnTo>
                <a:lnTo>
                  <a:pt x="130846" y="519301"/>
                </a:lnTo>
                <a:lnTo>
                  <a:pt x="106362" y="587830"/>
                </a:lnTo>
                <a:lnTo>
                  <a:pt x="89103" y="647378"/>
                </a:lnTo>
                <a:lnTo>
                  <a:pt x="78044" y="694357"/>
                </a:lnTo>
                <a:lnTo>
                  <a:pt x="70838" y="733406"/>
                </a:lnTo>
                <a:lnTo>
                  <a:pt x="70426" y="736249"/>
                </a:lnTo>
                <a:close/>
              </a:path>
            </a:pathLst>
          </a:custGeom>
          <a:solidFill>
            <a:srgbClr val="B64B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NI"/>
          </a:p>
        </p:txBody>
      </p:sp>
      <p:sp>
        <p:nvSpPr>
          <p:cNvPr id="25" name="bk object 39">
            <a:extLst>
              <a:ext uri="{FF2B5EF4-FFF2-40B4-BE49-F238E27FC236}">
                <a16:creationId xmlns:a16="http://schemas.microsoft.com/office/drawing/2014/main" id="{8FE54221-258D-4C8F-9C4F-FE8FAD804DAC}"/>
              </a:ext>
            </a:extLst>
          </p:cNvPr>
          <p:cNvSpPr>
            <a:spLocks/>
          </p:cNvSpPr>
          <p:nvPr/>
        </p:nvSpPr>
        <p:spPr bwMode="auto">
          <a:xfrm>
            <a:off x="800100" y="1938338"/>
            <a:ext cx="844550" cy="1482725"/>
          </a:xfrm>
          <a:custGeom>
            <a:avLst/>
            <a:gdLst>
              <a:gd name="T0" fmla="*/ 167768 w 1264920"/>
              <a:gd name="T1" fmla="*/ 293008 h 2223770"/>
              <a:gd name="T2" fmla="*/ 0 w 1264920"/>
              <a:gd name="T3" fmla="*/ 238707 h 2223770"/>
              <a:gd name="T4" fmla="*/ 0 w 1264920"/>
              <a:gd name="T5" fmla="*/ 0 h 2223770"/>
              <a:gd name="T6" fmla="*/ 167768 w 1264920"/>
              <a:gd name="T7" fmla="*/ 44454 h 2223770"/>
              <a:gd name="T8" fmla="*/ 167768 w 1264920"/>
              <a:gd name="T9" fmla="*/ 293008 h 22237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64920" h="2223770">
                <a:moveTo>
                  <a:pt x="1264438" y="2223441"/>
                </a:moveTo>
                <a:lnTo>
                  <a:pt x="0" y="1811384"/>
                </a:lnTo>
                <a:lnTo>
                  <a:pt x="0" y="0"/>
                </a:lnTo>
                <a:lnTo>
                  <a:pt x="1264438" y="337330"/>
                </a:lnTo>
                <a:lnTo>
                  <a:pt x="1264438" y="2223441"/>
                </a:lnTo>
                <a:close/>
              </a:path>
            </a:pathLst>
          </a:custGeom>
          <a:solidFill>
            <a:srgbClr val="4DC2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NI"/>
          </a:p>
        </p:txBody>
      </p:sp>
      <p:sp>
        <p:nvSpPr>
          <p:cNvPr id="26" name="bk object 40">
            <a:extLst>
              <a:ext uri="{FF2B5EF4-FFF2-40B4-BE49-F238E27FC236}">
                <a16:creationId xmlns:a16="http://schemas.microsoft.com/office/drawing/2014/main" id="{BF52F58B-8832-471E-8C9F-9A256D967153}"/>
              </a:ext>
            </a:extLst>
          </p:cNvPr>
          <p:cNvSpPr>
            <a:spLocks/>
          </p:cNvSpPr>
          <p:nvPr/>
        </p:nvSpPr>
        <p:spPr bwMode="auto">
          <a:xfrm>
            <a:off x="849313" y="1951038"/>
            <a:ext cx="109537" cy="30162"/>
          </a:xfrm>
          <a:custGeom>
            <a:avLst/>
            <a:gdLst>
              <a:gd name="T0" fmla="*/ 21189 w 165100"/>
              <a:gd name="T1" fmla="*/ 6324 h 44450"/>
              <a:gd name="T2" fmla="*/ 0 w 165100"/>
              <a:gd name="T3" fmla="*/ 0 h 44450"/>
              <a:gd name="T4" fmla="*/ 21189 w 165100"/>
              <a:gd name="T5" fmla="*/ 6324 h 444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5100" h="44450">
                <a:moveTo>
                  <a:pt x="164831" y="43954"/>
                </a:moveTo>
                <a:lnTo>
                  <a:pt x="0" y="0"/>
                </a:lnTo>
                <a:lnTo>
                  <a:pt x="164831" y="43954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NI"/>
          </a:p>
        </p:txBody>
      </p:sp>
      <p:sp>
        <p:nvSpPr>
          <p:cNvPr id="27" name="bk object 41">
            <a:extLst>
              <a:ext uri="{FF2B5EF4-FFF2-40B4-BE49-F238E27FC236}">
                <a16:creationId xmlns:a16="http://schemas.microsoft.com/office/drawing/2014/main" id="{32243FCB-2504-445E-B1C3-D6DCDF65A097}"/>
              </a:ext>
            </a:extLst>
          </p:cNvPr>
          <p:cNvSpPr>
            <a:spLocks/>
          </p:cNvSpPr>
          <p:nvPr/>
        </p:nvSpPr>
        <p:spPr bwMode="auto">
          <a:xfrm>
            <a:off x="800100" y="1938338"/>
            <a:ext cx="823913" cy="1476375"/>
          </a:xfrm>
          <a:custGeom>
            <a:avLst/>
            <a:gdLst>
              <a:gd name="T0" fmla="*/ 162808 w 1235710"/>
              <a:gd name="T1" fmla="*/ 291766 h 2214245"/>
              <a:gd name="T2" fmla="*/ 0 w 1235710"/>
              <a:gd name="T3" fmla="*/ 238707 h 2214245"/>
              <a:gd name="T4" fmla="*/ 0 w 1235710"/>
              <a:gd name="T5" fmla="*/ 0 h 2214245"/>
              <a:gd name="T6" fmla="*/ 31178 w 1235710"/>
              <a:gd name="T7" fmla="*/ 8321 h 2214245"/>
              <a:gd name="T8" fmla="*/ 29054 w 1235710"/>
              <a:gd name="T9" fmla="*/ 16552 h 2214245"/>
              <a:gd name="T10" fmla="*/ 27311 w 1235710"/>
              <a:gd name="T11" fmla="*/ 24871 h 2214245"/>
              <a:gd name="T12" fmla="*/ 25943 w 1235710"/>
              <a:gd name="T13" fmla="*/ 33265 h 2214245"/>
              <a:gd name="T14" fmla="*/ 24947 w 1235710"/>
              <a:gd name="T15" fmla="*/ 41719 h 2214245"/>
              <a:gd name="T16" fmla="*/ 24316 w 1235710"/>
              <a:gd name="T17" fmla="*/ 50219 h 2214245"/>
              <a:gd name="T18" fmla="*/ 24046 w 1235710"/>
              <a:gd name="T19" fmla="*/ 58746 h 2214245"/>
              <a:gd name="T20" fmla="*/ 24132 w 1235710"/>
              <a:gd name="T21" fmla="*/ 67288 h 2214245"/>
              <a:gd name="T22" fmla="*/ 24567 w 1235710"/>
              <a:gd name="T23" fmla="*/ 75831 h 2214245"/>
              <a:gd name="T24" fmla="*/ 25348 w 1235710"/>
              <a:gd name="T25" fmla="*/ 84357 h 2214245"/>
              <a:gd name="T26" fmla="*/ 26468 w 1235710"/>
              <a:gd name="T27" fmla="*/ 92852 h 2214245"/>
              <a:gd name="T28" fmla="*/ 27924 w 1235710"/>
              <a:gd name="T29" fmla="*/ 101301 h 2214245"/>
              <a:gd name="T30" fmla="*/ 29709 w 1235710"/>
              <a:gd name="T31" fmla="*/ 109690 h 2214245"/>
              <a:gd name="T32" fmla="*/ 31818 w 1235710"/>
              <a:gd name="T33" fmla="*/ 118003 h 2214245"/>
              <a:gd name="T34" fmla="*/ 34246 w 1235710"/>
              <a:gd name="T35" fmla="*/ 126225 h 2214245"/>
              <a:gd name="T36" fmla="*/ 36989 w 1235710"/>
              <a:gd name="T37" fmla="*/ 134341 h 2214245"/>
              <a:gd name="T38" fmla="*/ 40040 w 1235710"/>
              <a:gd name="T39" fmla="*/ 142336 h 2214245"/>
              <a:gd name="T40" fmla="*/ 43395 w 1235710"/>
              <a:gd name="T41" fmla="*/ 150195 h 2214245"/>
              <a:gd name="T42" fmla="*/ 47049 w 1235710"/>
              <a:gd name="T43" fmla="*/ 157902 h 2214245"/>
              <a:gd name="T44" fmla="*/ 50995 w 1235710"/>
              <a:gd name="T45" fmla="*/ 165444 h 2214245"/>
              <a:gd name="T46" fmla="*/ 55230 w 1235710"/>
              <a:gd name="T47" fmla="*/ 172803 h 2214245"/>
              <a:gd name="T48" fmla="*/ 59144 w 1235710"/>
              <a:gd name="T49" fmla="*/ 178944 h 2214245"/>
              <a:gd name="T50" fmla="*/ 63265 w 1235710"/>
              <a:gd name="T51" fmla="*/ 184724 h 2214245"/>
              <a:gd name="T52" fmla="*/ 67585 w 1235710"/>
              <a:gd name="T53" fmla="*/ 190152 h 2214245"/>
              <a:gd name="T54" fmla="*/ 72094 w 1235710"/>
              <a:gd name="T55" fmla="*/ 195232 h 2214245"/>
              <a:gd name="T56" fmla="*/ 76785 w 1235710"/>
              <a:gd name="T57" fmla="*/ 199969 h 2214245"/>
              <a:gd name="T58" fmla="*/ 81646 w 1235710"/>
              <a:gd name="T59" fmla="*/ 204370 h 2214245"/>
              <a:gd name="T60" fmla="*/ 86671 w 1235710"/>
              <a:gd name="T61" fmla="*/ 208439 h 2214245"/>
              <a:gd name="T62" fmla="*/ 91850 w 1235710"/>
              <a:gd name="T63" fmla="*/ 212182 h 2214245"/>
              <a:gd name="T64" fmla="*/ 97175 w 1235710"/>
              <a:gd name="T65" fmla="*/ 215606 h 2214245"/>
              <a:gd name="T66" fmla="*/ 102635 w 1235710"/>
              <a:gd name="T67" fmla="*/ 218714 h 2214245"/>
              <a:gd name="T68" fmla="*/ 108224 w 1235710"/>
              <a:gd name="T69" fmla="*/ 221513 h 2214245"/>
              <a:gd name="T70" fmla="*/ 113931 w 1235710"/>
              <a:gd name="T71" fmla="*/ 224008 h 2214245"/>
              <a:gd name="T72" fmla="*/ 119749 w 1235710"/>
              <a:gd name="T73" fmla="*/ 226205 h 2214245"/>
              <a:gd name="T74" fmla="*/ 125667 w 1235710"/>
              <a:gd name="T75" fmla="*/ 228110 h 2214245"/>
              <a:gd name="T76" fmla="*/ 131678 w 1235710"/>
              <a:gd name="T77" fmla="*/ 229727 h 2214245"/>
              <a:gd name="T78" fmla="*/ 137772 w 1235710"/>
              <a:gd name="T79" fmla="*/ 231063 h 2214245"/>
              <a:gd name="T80" fmla="*/ 143941 w 1235710"/>
              <a:gd name="T81" fmla="*/ 232123 h 2214245"/>
              <a:gd name="T82" fmla="*/ 150175 w 1235710"/>
              <a:gd name="T83" fmla="*/ 232912 h 2214245"/>
              <a:gd name="T84" fmla="*/ 156468 w 1235710"/>
              <a:gd name="T85" fmla="*/ 233436 h 2214245"/>
              <a:gd name="T86" fmla="*/ 162808 w 1235710"/>
              <a:gd name="T87" fmla="*/ 233701 h 2214245"/>
              <a:gd name="T88" fmla="*/ 162808 w 1235710"/>
              <a:gd name="T89" fmla="*/ 291766 h 221424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35710" h="2214245">
                <a:moveTo>
                  <a:pt x="1235520" y="2214019"/>
                </a:moveTo>
                <a:lnTo>
                  <a:pt x="0" y="1811384"/>
                </a:lnTo>
                <a:lnTo>
                  <a:pt x="0" y="0"/>
                </a:lnTo>
                <a:lnTo>
                  <a:pt x="236607" y="63144"/>
                </a:lnTo>
                <a:lnTo>
                  <a:pt x="220483" y="125596"/>
                </a:lnTo>
                <a:lnTo>
                  <a:pt x="207253" y="188730"/>
                </a:lnTo>
                <a:lnTo>
                  <a:pt x="196877" y="252429"/>
                </a:lnTo>
                <a:lnTo>
                  <a:pt x="189315" y="316581"/>
                </a:lnTo>
                <a:lnTo>
                  <a:pt x="184530" y="381071"/>
                </a:lnTo>
                <a:lnTo>
                  <a:pt x="182481" y="445784"/>
                </a:lnTo>
                <a:lnTo>
                  <a:pt x="183129" y="510607"/>
                </a:lnTo>
                <a:lnTo>
                  <a:pt x="186435" y="575425"/>
                </a:lnTo>
                <a:lnTo>
                  <a:pt x="192360" y="640124"/>
                </a:lnTo>
                <a:lnTo>
                  <a:pt x="200864" y="704590"/>
                </a:lnTo>
                <a:lnTo>
                  <a:pt x="211909" y="768708"/>
                </a:lnTo>
                <a:lnTo>
                  <a:pt x="225454" y="832365"/>
                </a:lnTo>
                <a:lnTo>
                  <a:pt x="241461" y="895445"/>
                </a:lnTo>
                <a:lnTo>
                  <a:pt x="259890" y="957836"/>
                </a:lnTo>
                <a:lnTo>
                  <a:pt x="280702" y="1019422"/>
                </a:lnTo>
                <a:lnTo>
                  <a:pt x="303858" y="1080089"/>
                </a:lnTo>
                <a:lnTo>
                  <a:pt x="329318" y="1139724"/>
                </a:lnTo>
                <a:lnTo>
                  <a:pt x="357044" y="1198211"/>
                </a:lnTo>
                <a:lnTo>
                  <a:pt x="386995" y="1255437"/>
                </a:lnTo>
                <a:lnTo>
                  <a:pt x="419134" y="1311288"/>
                </a:lnTo>
                <a:lnTo>
                  <a:pt x="448837" y="1357879"/>
                </a:lnTo>
                <a:lnTo>
                  <a:pt x="480112" y="1401747"/>
                </a:lnTo>
                <a:lnTo>
                  <a:pt x="512893" y="1442933"/>
                </a:lnTo>
                <a:lnTo>
                  <a:pt x="547113" y="1481480"/>
                </a:lnTo>
                <a:lnTo>
                  <a:pt x="582704" y="1517428"/>
                </a:lnTo>
                <a:lnTo>
                  <a:pt x="619600" y="1550820"/>
                </a:lnTo>
                <a:lnTo>
                  <a:pt x="657733" y="1581698"/>
                </a:lnTo>
                <a:lnTo>
                  <a:pt x="697036" y="1610104"/>
                </a:lnTo>
                <a:lnTo>
                  <a:pt x="737442" y="1636079"/>
                </a:lnTo>
                <a:lnTo>
                  <a:pt x="778884" y="1659666"/>
                </a:lnTo>
                <a:lnTo>
                  <a:pt x="821295" y="1680907"/>
                </a:lnTo>
                <a:lnTo>
                  <a:pt x="864608" y="1699843"/>
                </a:lnTo>
                <a:lnTo>
                  <a:pt x="908755" y="1716516"/>
                </a:lnTo>
                <a:lnTo>
                  <a:pt x="953670" y="1730968"/>
                </a:lnTo>
                <a:lnTo>
                  <a:pt x="999286" y="1743242"/>
                </a:lnTo>
                <a:lnTo>
                  <a:pt x="1045534" y="1753378"/>
                </a:lnTo>
                <a:lnTo>
                  <a:pt x="1092349" y="1761420"/>
                </a:lnTo>
                <a:lnTo>
                  <a:pt x="1139663" y="1767408"/>
                </a:lnTo>
                <a:lnTo>
                  <a:pt x="1187409" y="1771386"/>
                </a:lnTo>
                <a:lnTo>
                  <a:pt x="1235520" y="1773394"/>
                </a:lnTo>
                <a:lnTo>
                  <a:pt x="1235520" y="2214019"/>
                </a:lnTo>
                <a:close/>
              </a:path>
            </a:pathLst>
          </a:custGeom>
          <a:solidFill>
            <a:srgbClr val="40A1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NI"/>
          </a:p>
        </p:txBody>
      </p:sp>
      <p:sp>
        <p:nvSpPr>
          <p:cNvPr id="28" name="bk object 42">
            <a:extLst>
              <a:ext uri="{FF2B5EF4-FFF2-40B4-BE49-F238E27FC236}">
                <a16:creationId xmlns:a16="http://schemas.microsoft.com/office/drawing/2014/main" id="{617612C8-E074-4866-833B-DAF83D113033}"/>
              </a:ext>
            </a:extLst>
          </p:cNvPr>
          <p:cNvSpPr>
            <a:spLocks/>
          </p:cNvSpPr>
          <p:nvPr/>
        </p:nvSpPr>
        <p:spPr bwMode="auto">
          <a:xfrm>
            <a:off x="1022350" y="2057400"/>
            <a:ext cx="534988" cy="860425"/>
          </a:xfrm>
          <a:custGeom>
            <a:avLst/>
            <a:gdLst>
              <a:gd name="T0" fmla="*/ 104480 w 801369"/>
              <a:gd name="T1" fmla="*/ 170428 h 1289685"/>
              <a:gd name="T2" fmla="*/ 97782 w 801369"/>
              <a:gd name="T3" fmla="*/ 170244 h 1289685"/>
              <a:gd name="T4" fmla="*/ 92743 w 801369"/>
              <a:gd name="T5" fmla="*/ 169853 h 1289685"/>
              <a:gd name="T6" fmla="*/ 87690 w 801369"/>
              <a:gd name="T7" fmla="*/ 169231 h 1289685"/>
              <a:gd name="T8" fmla="*/ 79196 w 801369"/>
              <a:gd name="T9" fmla="*/ 167429 h 1289685"/>
              <a:gd name="T10" fmla="*/ 71076 w 801369"/>
              <a:gd name="T11" fmla="*/ 164746 h 1289685"/>
              <a:gd name="T12" fmla="*/ 63347 w 801369"/>
              <a:gd name="T13" fmla="*/ 161258 h 1289685"/>
              <a:gd name="T14" fmla="*/ 56023 w 801369"/>
              <a:gd name="T15" fmla="*/ 157042 h 1289685"/>
              <a:gd name="T16" fmla="*/ 49123 w 801369"/>
              <a:gd name="T17" fmla="*/ 152176 h 1289685"/>
              <a:gd name="T18" fmla="*/ 42663 w 801369"/>
              <a:gd name="T19" fmla="*/ 146735 h 1289685"/>
              <a:gd name="T20" fmla="*/ 36658 w 801369"/>
              <a:gd name="T21" fmla="*/ 140797 h 1289685"/>
              <a:gd name="T22" fmla="*/ 31125 w 801369"/>
              <a:gd name="T23" fmla="*/ 134439 h 1289685"/>
              <a:gd name="T24" fmla="*/ 26082 w 801369"/>
              <a:gd name="T25" fmla="*/ 127737 h 1289685"/>
              <a:gd name="T26" fmla="*/ 21543 w 801369"/>
              <a:gd name="T27" fmla="*/ 120769 h 1289685"/>
              <a:gd name="T28" fmla="*/ 18472 w 801369"/>
              <a:gd name="T29" fmla="*/ 115423 h 1289685"/>
              <a:gd name="T30" fmla="*/ 15630 w 801369"/>
              <a:gd name="T31" fmla="*/ 109929 h 1289685"/>
              <a:gd name="T32" fmla="*/ 13019 w 801369"/>
              <a:gd name="T33" fmla="*/ 104300 h 1289685"/>
              <a:gd name="T34" fmla="*/ 10642 w 801369"/>
              <a:gd name="T35" fmla="*/ 98550 h 1289685"/>
              <a:gd name="T36" fmla="*/ 8498 w 801369"/>
              <a:gd name="T37" fmla="*/ 92690 h 1289685"/>
              <a:gd name="T38" fmla="*/ 6590 w 801369"/>
              <a:gd name="T39" fmla="*/ 86733 h 1289685"/>
              <a:gd name="T40" fmla="*/ 4921 w 801369"/>
              <a:gd name="T41" fmla="*/ 80690 h 1289685"/>
              <a:gd name="T42" fmla="*/ 3492 w 801369"/>
              <a:gd name="T43" fmla="*/ 74574 h 1289685"/>
              <a:gd name="T44" fmla="*/ 2304 w 801369"/>
              <a:gd name="T45" fmla="*/ 68397 h 1289685"/>
              <a:gd name="T46" fmla="*/ 1359 w 801369"/>
              <a:gd name="T47" fmla="*/ 62173 h 1289685"/>
              <a:gd name="T48" fmla="*/ 658 w 801369"/>
              <a:gd name="T49" fmla="*/ 55913 h 1289685"/>
              <a:gd name="T50" fmla="*/ 205 w 801369"/>
              <a:gd name="T51" fmla="*/ 49630 h 1289685"/>
              <a:gd name="T52" fmla="*/ 0 w 801369"/>
              <a:gd name="T53" fmla="*/ 43335 h 1289685"/>
              <a:gd name="T54" fmla="*/ 45 w 801369"/>
              <a:gd name="T55" fmla="*/ 37041 h 1289685"/>
              <a:gd name="T56" fmla="*/ 342 w 801369"/>
              <a:gd name="T57" fmla="*/ 30762 h 1289685"/>
              <a:gd name="T58" fmla="*/ 893 w 801369"/>
              <a:gd name="T59" fmla="*/ 24508 h 1289685"/>
              <a:gd name="T60" fmla="*/ 1699 w 801369"/>
              <a:gd name="T61" fmla="*/ 18293 h 1289685"/>
              <a:gd name="T62" fmla="*/ 2762 w 801369"/>
              <a:gd name="T63" fmla="*/ 12128 h 1289685"/>
              <a:gd name="T64" fmla="*/ 4084 w 801369"/>
              <a:gd name="T65" fmla="*/ 6026 h 1289685"/>
              <a:gd name="T66" fmla="*/ 5667 w 801369"/>
              <a:gd name="T67" fmla="*/ 0 h 1289685"/>
              <a:gd name="T68" fmla="*/ 106259 w 801369"/>
              <a:gd name="T69" fmla="*/ 26757 h 1289685"/>
              <a:gd name="T70" fmla="*/ 106259 w 801369"/>
              <a:gd name="T71" fmla="*/ 170416 h 1289685"/>
              <a:gd name="T72" fmla="*/ 104480 w 801369"/>
              <a:gd name="T73" fmla="*/ 170428 h 128968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801369" h="1289685">
                <a:moveTo>
                  <a:pt x="787905" y="1289418"/>
                </a:moveTo>
                <a:lnTo>
                  <a:pt x="737400" y="1288028"/>
                </a:lnTo>
                <a:lnTo>
                  <a:pt x="699396" y="1285070"/>
                </a:lnTo>
                <a:lnTo>
                  <a:pt x="661286" y="1280362"/>
                </a:lnTo>
                <a:lnTo>
                  <a:pt x="597235" y="1266728"/>
                </a:lnTo>
                <a:lnTo>
                  <a:pt x="536002" y="1246426"/>
                </a:lnTo>
                <a:lnTo>
                  <a:pt x="477711" y="1220037"/>
                </a:lnTo>
                <a:lnTo>
                  <a:pt x="422485" y="1188142"/>
                </a:lnTo>
                <a:lnTo>
                  <a:pt x="370450" y="1151323"/>
                </a:lnTo>
                <a:lnTo>
                  <a:pt x="321729" y="1110161"/>
                </a:lnTo>
                <a:lnTo>
                  <a:pt x="276446" y="1065237"/>
                </a:lnTo>
                <a:lnTo>
                  <a:pt x="234724" y="1017133"/>
                </a:lnTo>
                <a:lnTo>
                  <a:pt x="196688" y="966430"/>
                </a:lnTo>
                <a:lnTo>
                  <a:pt x="162462" y="913709"/>
                </a:lnTo>
                <a:lnTo>
                  <a:pt x="139303" y="873258"/>
                </a:lnTo>
                <a:lnTo>
                  <a:pt x="117873" y="831696"/>
                </a:lnTo>
                <a:lnTo>
                  <a:pt x="98185" y="789115"/>
                </a:lnTo>
                <a:lnTo>
                  <a:pt x="80252" y="745609"/>
                </a:lnTo>
                <a:lnTo>
                  <a:pt x="64087" y="701272"/>
                </a:lnTo>
                <a:lnTo>
                  <a:pt x="49703" y="656197"/>
                </a:lnTo>
                <a:lnTo>
                  <a:pt x="37114" y="610478"/>
                </a:lnTo>
                <a:lnTo>
                  <a:pt x="26332" y="564207"/>
                </a:lnTo>
                <a:lnTo>
                  <a:pt x="17372" y="517480"/>
                </a:lnTo>
                <a:lnTo>
                  <a:pt x="10245" y="470387"/>
                </a:lnTo>
                <a:lnTo>
                  <a:pt x="4965" y="423025"/>
                </a:lnTo>
                <a:lnTo>
                  <a:pt x="1546" y="375485"/>
                </a:lnTo>
                <a:lnTo>
                  <a:pt x="0" y="327861"/>
                </a:lnTo>
                <a:lnTo>
                  <a:pt x="340" y="280247"/>
                </a:lnTo>
                <a:lnTo>
                  <a:pt x="2580" y="232736"/>
                </a:lnTo>
                <a:lnTo>
                  <a:pt x="6733" y="185422"/>
                </a:lnTo>
                <a:lnTo>
                  <a:pt x="12811" y="138397"/>
                </a:lnTo>
                <a:lnTo>
                  <a:pt x="20829" y="91757"/>
                </a:lnTo>
                <a:lnTo>
                  <a:pt x="30799" y="45593"/>
                </a:lnTo>
                <a:lnTo>
                  <a:pt x="42734" y="0"/>
                </a:lnTo>
                <a:lnTo>
                  <a:pt x="801328" y="202441"/>
                </a:lnTo>
                <a:lnTo>
                  <a:pt x="801328" y="1289332"/>
                </a:lnTo>
                <a:lnTo>
                  <a:pt x="787905" y="1289418"/>
                </a:lnTo>
                <a:close/>
              </a:path>
            </a:pathLst>
          </a:custGeom>
          <a:solidFill>
            <a:srgbClr val="58C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NI"/>
          </a:p>
        </p:txBody>
      </p:sp>
      <p:sp>
        <p:nvSpPr>
          <p:cNvPr id="29" name="bk object 43">
            <a:extLst>
              <a:ext uri="{FF2B5EF4-FFF2-40B4-BE49-F238E27FC236}">
                <a16:creationId xmlns:a16="http://schemas.microsoft.com/office/drawing/2014/main" id="{4BBE6BAF-80EF-48C3-B867-0335179124CA}"/>
              </a:ext>
            </a:extLst>
          </p:cNvPr>
          <p:cNvSpPr>
            <a:spLocks/>
          </p:cNvSpPr>
          <p:nvPr/>
        </p:nvSpPr>
        <p:spPr bwMode="auto">
          <a:xfrm>
            <a:off x="860425" y="1901825"/>
            <a:ext cx="912813" cy="261938"/>
          </a:xfrm>
          <a:custGeom>
            <a:avLst/>
            <a:gdLst>
              <a:gd name="T0" fmla="*/ 181032 w 1367789"/>
              <a:gd name="T1" fmla="*/ 51581 h 393064"/>
              <a:gd name="T2" fmla="*/ 155402 w 1367789"/>
              <a:gd name="T3" fmla="*/ 51581 h 393064"/>
              <a:gd name="T4" fmla="*/ 0 w 1367789"/>
              <a:gd name="T5" fmla="*/ 10423 h 393064"/>
              <a:gd name="T6" fmla="*/ 28414 w 1367789"/>
              <a:gd name="T7" fmla="*/ 0 h 393064"/>
              <a:gd name="T8" fmla="*/ 181032 w 1367789"/>
              <a:gd name="T9" fmla="*/ 37887 h 393064"/>
              <a:gd name="T10" fmla="*/ 181032 w 1367789"/>
              <a:gd name="T11" fmla="*/ 51581 h 3930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67789" h="393064">
                <a:moveTo>
                  <a:pt x="1367549" y="392478"/>
                </a:moveTo>
                <a:lnTo>
                  <a:pt x="1173930" y="392478"/>
                </a:lnTo>
                <a:lnTo>
                  <a:pt x="0" y="79308"/>
                </a:lnTo>
                <a:lnTo>
                  <a:pt x="214638" y="0"/>
                </a:lnTo>
                <a:lnTo>
                  <a:pt x="1367549" y="288275"/>
                </a:lnTo>
                <a:lnTo>
                  <a:pt x="1367549" y="392478"/>
                </a:lnTo>
                <a:close/>
              </a:path>
            </a:pathLst>
          </a:custGeom>
          <a:solidFill>
            <a:srgbClr val="E9C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NI"/>
          </a:p>
        </p:txBody>
      </p:sp>
      <p:sp>
        <p:nvSpPr>
          <p:cNvPr id="30" name="bk object 44">
            <a:extLst>
              <a:ext uri="{FF2B5EF4-FFF2-40B4-BE49-F238E27FC236}">
                <a16:creationId xmlns:a16="http://schemas.microsoft.com/office/drawing/2014/main" id="{90F4F112-F4B0-42EC-8BB4-C7A8FB0F580F}"/>
              </a:ext>
            </a:extLst>
          </p:cNvPr>
          <p:cNvSpPr>
            <a:spLocks/>
          </p:cNvSpPr>
          <p:nvPr/>
        </p:nvSpPr>
        <p:spPr bwMode="auto">
          <a:xfrm>
            <a:off x="1901825" y="1938338"/>
            <a:ext cx="842963" cy="1482725"/>
          </a:xfrm>
          <a:custGeom>
            <a:avLst/>
            <a:gdLst>
              <a:gd name="T0" fmla="*/ 0 w 1264920"/>
              <a:gd name="T1" fmla="*/ 293008 h 2223770"/>
              <a:gd name="T2" fmla="*/ 0 w 1264920"/>
              <a:gd name="T3" fmla="*/ 44454 h 2223770"/>
              <a:gd name="T4" fmla="*/ 166203 w 1264920"/>
              <a:gd name="T5" fmla="*/ 0 h 2223770"/>
              <a:gd name="T6" fmla="*/ 166203 w 1264920"/>
              <a:gd name="T7" fmla="*/ 238707 h 2223770"/>
              <a:gd name="T8" fmla="*/ 0 w 1264920"/>
              <a:gd name="T9" fmla="*/ 293008 h 22237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64920" h="2223770">
                <a:moveTo>
                  <a:pt x="0" y="2223441"/>
                </a:moveTo>
                <a:lnTo>
                  <a:pt x="0" y="337330"/>
                </a:lnTo>
                <a:lnTo>
                  <a:pt x="1264481" y="0"/>
                </a:lnTo>
                <a:lnTo>
                  <a:pt x="1264481" y="1811384"/>
                </a:lnTo>
                <a:lnTo>
                  <a:pt x="0" y="2223441"/>
                </a:lnTo>
                <a:close/>
              </a:path>
            </a:pathLst>
          </a:custGeom>
          <a:solidFill>
            <a:srgbClr val="4DC2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NI"/>
          </a:p>
        </p:txBody>
      </p:sp>
      <p:sp>
        <p:nvSpPr>
          <p:cNvPr id="31" name="bk object 45">
            <a:extLst>
              <a:ext uri="{FF2B5EF4-FFF2-40B4-BE49-F238E27FC236}">
                <a16:creationId xmlns:a16="http://schemas.microsoft.com/office/drawing/2014/main" id="{8BB048EB-FD2C-4617-BF1D-1249E4577E56}"/>
              </a:ext>
            </a:extLst>
          </p:cNvPr>
          <p:cNvSpPr>
            <a:spLocks/>
          </p:cNvSpPr>
          <p:nvPr/>
        </p:nvSpPr>
        <p:spPr bwMode="auto">
          <a:xfrm>
            <a:off x="2587625" y="1938338"/>
            <a:ext cx="157163" cy="42862"/>
          </a:xfrm>
          <a:custGeom>
            <a:avLst/>
            <a:gdLst>
              <a:gd name="T0" fmla="*/ 0 w 236854"/>
              <a:gd name="T1" fmla="*/ 8848 h 63500"/>
              <a:gd name="T2" fmla="*/ 30435 w 236854"/>
              <a:gd name="T3" fmla="*/ 0 h 63500"/>
              <a:gd name="T4" fmla="*/ 0 w 236854"/>
              <a:gd name="T5" fmla="*/ 8848 h 635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6854" h="63500">
                <a:moveTo>
                  <a:pt x="0" y="63144"/>
                </a:moveTo>
                <a:lnTo>
                  <a:pt x="236607" y="0"/>
                </a:lnTo>
                <a:lnTo>
                  <a:pt x="0" y="63144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NI"/>
          </a:p>
        </p:txBody>
      </p:sp>
      <p:sp>
        <p:nvSpPr>
          <p:cNvPr id="32" name="bk object 46">
            <a:extLst>
              <a:ext uri="{FF2B5EF4-FFF2-40B4-BE49-F238E27FC236}">
                <a16:creationId xmlns:a16="http://schemas.microsoft.com/office/drawing/2014/main" id="{8A867309-4AAB-49C8-8153-6B0AF95D95FE}"/>
              </a:ext>
            </a:extLst>
          </p:cNvPr>
          <p:cNvSpPr>
            <a:spLocks/>
          </p:cNvSpPr>
          <p:nvPr/>
        </p:nvSpPr>
        <p:spPr bwMode="auto">
          <a:xfrm>
            <a:off x="1924050" y="1938338"/>
            <a:ext cx="820738" cy="1474787"/>
          </a:xfrm>
          <a:custGeom>
            <a:avLst/>
            <a:gdLst>
              <a:gd name="T0" fmla="*/ 0 w 1230629"/>
              <a:gd name="T1" fmla="*/ 291220 h 2212340"/>
              <a:gd name="T2" fmla="*/ 0 w 1230629"/>
              <a:gd name="T3" fmla="*/ 233432 h 2212340"/>
              <a:gd name="T4" fmla="*/ 6308 w 1230629"/>
              <a:gd name="T5" fmla="*/ 233141 h 2212340"/>
              <a:gd name="T6" fmla="*/ 12566 w 1230629"/>
              <a:gd name="T7" fmla="*/ 232594 h 2212340"/>
              <a:gd name="T8" fmla="*/ 18768 w 1230629"/>
              <a:gd name="T9" fmla="*/ 231784 h 2212340"/>
              <a:gd name="T10" fmla="*/ 24904 w 1230629"/>
              <a:gd name="T11" fmla="*/ 230706 h 2212340"/>
              <a:gd name="T12" fmla="*/ 30965 w 1230629"/>
              <a:gd name="T13" fmla="*/ 229355 h 2212340"/>
              <a:gd name="T14" fmla="*/ 36942 w 1230629"/>
              <a:gd name="T15" fmla="*/ 227726 h 2212340"/>
              <a:gd name="T16" fmla="*/ 42827 w 1230629"/>
              <a:gd name="T17" fmla="*/ 225812 h 2212340"/>
              <a:gd name="T18" fmla="*/ 48613 w 1230629"/>
              <a:gd name="T19" fmla="*/ 223609 h 2212340"/>
              <a:gd name="T20" fmla="*/ 54288 w 1230629"/>
              <a:gd name="T21" fmla="*/ 221110 h 2212340"/>
              <a:gd name="T22" fmla="*/ 59846 w 1230629"/>
              <a:gd name="T23" fmla="*/ 218312 h 2212340"/>
              <a:gd name="T24" fmla="*/ 65276 w 1230629"/>
              <a:gd name="T25" fmla="*/ 215207 h 2212340"/>
              <a:gd name="T26" fmla="*/ 70571 w 1230629"/>
              <a:gd name="T27" fmla="*/ 211792 h 2212340"/>
              <a:gd name="T28" fmla="*/ 75722 w 1230629"/>
              <a:gd name="T29" fmla="*/ 208060 h 2212340"/>
              <a:gd name="T30" fmla="*/ 80719 w 1230629"/>
              <a:gd name="T31" fmla="*/ 204006 h 2212340"/>
              <a:gd name="T32" fmla="*/ 85557 w 1230629"/>
              <a:gd name="T33" fmla="*/ 199624 h 2212340"/>
              <a:gd name="T34" fmla="*/ 90222 w 1230629"/>
              <a:gd name="T35" fmla="*/ 194911 h 2212340"/>
              <a:gd name="T36" fmla="*/ 94709 w 1230629"/>
              <a:gd name="T37" fmla="*/ 189858 h 2212340"/>
              <a:gd name="T38" fmla="*/ 99009 w 1230629"/>
              <a:gd name="T39" fmla="*/ 184462 h 2212340"/>
              <a:gd name="T40" fmla="*/ 103113 w 1230629"/>
              <a:gd name="T41" fmla="*/ 178717 h 2212340"/>
              <a:gd name="T42" fmla="*/ 107010 w 1230629"/>
              <a:gd name="T43" fmla="*/ 172618 h 2212340"/>
              <a:gd name="T44" fmla="*/ 111250 w 1230629"/>
              <a:gd name="T45" fmla="*/ 165265 h 2212340"/>
              <a:gd name="T46" fmla="*/ 115201 w 1230629"/>
              <a:gd name="T47" fmla="*/ 157733 h 2212340"/>
              <a:gd name="T48" fmla="*/ 118859 w 1230629"/>
              <a:gd name="T49" fmla="*/ 150033 h 2212340"/>
              <a:gd name="T50" fmla="*/ 122218 w 1230629"/>
              <a:gd name="T51" fmla="*/ 142182 h 2212340"/>
              <a:gd name="T52" fmla="*/ 125273 w 1230629"/>
              <a:gd name="T53" fmla="*/ 134196 h 2212340"/>
              <a:gd name="T54" fmla="*/ 128019 w 1230629"/>
              <a:gd name="T55" fmla="*/ 126090 h 2212340"/>
              <a:gd name="T56" fmla="*/ 130450 w 1230629"/>
              <a:gd name="T57" fmla="*/ 117876 h 2212340"/>
              <a:gd name="T58" fmla="*/ 132563 w 1230629"/>
              <a:gd name="T59" fmla="*/ 109571 h 2212340"/>
              <a:gd name="T60" fmla="*/ 134349 w 1230629"/>
              <a:gd name="T61" fmla="*/ 101192 h 2212340"/>
              <a:gd name="T62" fmla="*/ 135807 w 1230629"/>
              <a:gd name="T63" fmla="*/ 92751 h 2212340"/>
              <a:gd name="T64" fmla="*/ 136929 w 1230629"/>
              <a:gd name="T65" fmla="*/ 84265 h 2212340"/>
              <a:gd name="T66" fmla="*/ 137711 w 1230629"/>
              <a:gd name="T67" fmla="*/ 75748 h 2212340"/>
              <a:gd name="T68" fmla="*/ 138147 w 1230629"/>
              <a:gd name="T69" fmla="*/ 67214 h 2212340"/>
              <a:gd name="T70" fmla="*/ 138232 w 1230629"/>
              <a:gd name="T71" fmla="*/ 58681 h 2212340"/>
              <a:gd name="T72" fmla="*/ 137962 w 1230629"/>
              <a:gd name="T73" fmla="*/ 50162 h 2212340"/>
              <a:gd name="T74" fmla="*/ 137330 w 1230629"/>
              <a:gd name="T75" fmla="*/ 41672 h 2212340"/>
              <a:gd name="T76" fmla="*/ 136332 w 1230629"/>
              <a:gd name="T77" fmla="*/ 33226 h 2212340"/>
              <a:gd name="T78" fmla="*/ 134962 w 1230629"/>
              <a:gd name="T79" fmla="*/ 24840 h 2212340"/>
              <a:gd name="T80" fmla="*/ 133216 w 1230629"/>
              <a:gd name="T81" fmla="*/ 16529 h 2212340"/>
              <a:gd name="T82" fmla="*/ 131088 w 1230629"/>
              <a:gd name="T83" fmla="*/ 8307 h 2212340"/>
              <a:gd name="T84" fmla="*/ 162306 w 1230629"/>
              <a:gd name="T85" fmla="*/ 0 h 2212340"/>
              <a:gd name="T86" fmla="*/ 162306 w 1230629"/>
              <a:gd name="T87" fmla="*/ 238450 h 2212340"/>
              <a:gd name="T88" fmla="*/ 0 w 1230629"/>
              <a:gd name="T89" fmla="*/ 291220 h 221234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30629" h="2212340">
                <a:moveTo>
                  <a:pt x="0" y="2212247"/>
                </a:moveTo>
                <a:lnTo>
                  <a:pt x="0" y="1773264"/>
                </a:lnTo>
                <a:lnTo>
                  <a:pt x="47804" y="1771057"/>
                </a:lnTo>
                <a:lnTo>
                  <a:pt x="95240" y="1766897"/>
                </a:lnTo>
                <a:lnTo>
                  <a:pt x="142243" y="1760744"/>
                </a:lnTo>
                <a:lnTo>
                  <a:pt x="188745" y="1752557"/>
                </a:lnTo>
                <a:lnTo>
                  <a:pt x="234682" y="1742294"/>
                </a:lnTo>
                <a:lnTo>
                  <a:pt x="279986" y="1729914"/>
                </a:lnTo>
                <a:lnTo>
                  <a:pt x="324593" y="1715375"/>
                </a:lnTo>
                <a:lnTo>
                  <a:pt x="368437" y="1698638"/>
                </a:lnTo>
                <a:lnTo>
                  <a:pt x="411452" y="1679661"/>
                </a:lnTo>
                <a:lnTo>
                  <a:pt x="453571" y="1658402"/>
                </a:lnTo>
                <a:lnTo>
                  <a:pt x="494729" y="1634821"/>
                </a:lnTo>
                <a:lnTo>
                  <a:pt x="534860" y="1608876"/>
                </a:lnTo>
                <a:lnTo>
                  <a:pt x="573898" y="1580526"/>
                </a:lnTo>
                <a:lnTo>
                  <a:pt x="611778" y="1549730"/>
                </a:lnTo>
                <a:lnTo>
                  <a:pt x="648433" y="1516447"/>
                </a:lnTo>
                <a:lnTo>
                  <a:pt x="683797" y="1480636"/>
                </a:lnTo>
                <a:lnTo>
                  <a:pt x="717806" y="1442256"/>
                </a:lnTo>
                <a:lnTo>
                  <a:pt x="750392" y="1401265"/>
                </a:lnTo>
                <a:lnTo>
                  <a:pt x="781490" y="1357623"/>
                </a:lnTo>
                <a:lnTo>
                  <a:pt x="811034" y="1311288"/>
                </a:lnTo>
                <a:lnTo>
                  <a:pt x="843166" y="1255437"/>
                </a:lnTo>
                <a:lnTo>
                  <a:pt x="873113" y="1198211"/>
                </a:lnTo>
                <a:lnTo>
                  <a:pt x="900835" y="1139724"/>
                </a:lnTo>
                <a:lnTo>
                  <a:pt x="926293" y="1080089"/>
                </a:lnTo>
                <a:lnTo>
                  <a:pt x="949447" y="1019421"/>
                </a:lnTo>
                <a:lnTo>
                  <a:pt x="970258" y="957835"/>
                </a:lnTo>
                <a:lnTo>
                  <a:pt x="988686" y="895444"/>
                </a:lnTo>
                <a:lnTo>
                  <a:pt x="1004692" y="832362"/>
                </a:lnTo>
                <a:lnTo>
                  <a:pt x="1018237" y="768704"/>
                </a:lnTo>
                <a:lnTo>
                  <a:pt x="1029282" y="704585"/>
                </a:lnTo>
                <a:lnTo>
                  <a:pt x="1037786" y="640117"/>
                </a:lnTo>
                <a:lnTo>
                  <a:pt x="1043710" y="575416"/>
                </a:lnTo>
                <a:lnTo>
                  <a:pt x="1047016" y="510595"/>
                </a:lnTo>
                <a:lnTo>
                  <a:pt x="1047664" y="445770"/>
                </a:lnTo>
                <a:lnTo>
                  <a:pt x="1045613" y="381053"/>
                </a:lnTo>
                <a:lnTo>
                  <a:pt x="1040826" y="316559"/>
                </a:lnTo>
                <a:lnTo>
                  <a:pt x="1033262" y="252403"/>
                </a:lnTo>
                <a:lnTo>
                  <a:pt x="1022882" y="188698"/>
                </a:lnTo>
                <a:lnTo>
                  <a:pt x="1009647" y="125559"/>
                </a:lnTo>
                <a:lnTo>
                  <a:pt x="993518" y="63100"/>
                </a:lnTo>
                <a:lnTo>
                  <a:pt x="1230125" y="0"/>
                </a:lnTo>
                <a:lnTo>
                  <a:pt x="1230125" y="1811384"/>
                </a:lnTo>
                <a:lnTo>
                  <a:pt x="0" y="2212247"/>
                </a:lnTo>
                <a:close/>
              </a:path>
            </a:pathLst>
          </a:custGeom>
          <a:solidFill>
            <a:srgbClr val="40A1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NI"/>
          </a:p>
        </p:txBody>
      </p:sp>
      <p:sp>
        <p:nvSpPr>
          <p:cNvPr id="33" name="bk object 47">
            <a:extLst>
              <a:ext uri="{FF2B5EF4-FFF2-40B4-BE49-F238E27FC236}">
                <a16:creationId xmlns:a16="http://schemas.microsoft.com/office/drawing/2014/main" id="{548AAB90-C9E1-415F-BE84-E59B5E540F75}"/>
              </a:ext>
            </a:extLst>
          </p:cNvPr>
          <p:cNvSpPr>
            <a:spLocks/>
          </p:cNvSpPr>
          <p:nvPr/>
        </p:nvSpPr>
        <p:spPr bwMode="auto">
          <a:xfrm>
            <a:off x="1987550" y="2057400"/>
            <a:ext cx="534988" cy="860425"/>
          </a:xfrm>
          <a:custGeom>
            <a:avLst/>
            <a:gdLst>
              <a:gd name="T0" fmla="*/ 1786 w 801370"/>
              <a:gd name="T1" fmla="*/ 170428 h 1289685"/>
              <a:gd name="T2" fmla="*/ 0 w 801370"/>
              <a:gd name="T3" fmla="*/ 170416 h 1289685"/>
              <a:gd name="T4" fmla="*/ 0 w 801370"/>
              <a:gd name="T5" fmla="*/ 26757 h 1289685"/>
              <a:gd name="T6" fmla="*/ 100603 w 801370"/>
              <a:gd name="T7" fmla="*/ 0 h 1289685"/>
              <a:gd name="T8" fmla="*/ 102184 w 801370"/>
              <a:gd name="T9" fmla="*/ 6026 h 1289685"/>
              <a:gd name="T10" fmla="*/ 103503 w 801370"/>
              <a:gd name="T11" fmla="*/ 12128 h 1289685"/>
              <a:gd name="T12" fmla="*/ 104565 w 801370"/>
              <a:gd name="T13" fmla="*/ 18293 h 1289685"/>
              <a:gd name="T14" fmla="*/ 105370 w 801370"/>
              <a:gd name="T15" fmla="*/ 24508 h 1289685"/>
              <a:gd name="T16" fmla="*/ 105919 w 801370"/>
              <a:gd name="T17" fmla="*/ 30762 h 1289685"/>
              <a:gd name="T18" fmla="*/ 106215 w 801370"/>
              <a:gd name="T19" fmla="*/ 37041 h 1289685"/>
              <a:gd name="T20" fmla="*/ 106260 w 801370"/>
              <a:gd name="T21" fmla="*/ 43335 h 1289685"/>
              <a:gd name="T22" fmla="*/ 106054 w 801370"/>
              <a:gd name="T23" fmla="*/ 49630 h 1289685"/>
              <a:gd name="T24" fmla="*/ 105600 w 801370"/>
              <a:gd name="T25" fmla="*/ 55913 h 1289685"/>
              <a:gd name="T26" fmla="*/ 104899 w 801370"/>
              <a:gd name="T27" fmla="*/ 62173 h 1289685"/>
              <a:gd name="T28" fmla="*/ 103954 w 801370"/>
              <a:gd name="T29" fmla="*/ 68397 h 1289685"/>
              <a:gd name="T30" fmla="*/ 102766 w 801370"/>
              <a:gd name="T31" fmla="*/ 74574 h 1289685"/>
              <a:gd name="T32" fmla="*/ 101336 w 801370"/>
              <a:gd name="T33" fmla="*/ 80690 h 1289685"/>
              <a:gd name="T34" fmla="*/ 99667 w 801370"/>
              <a:gd name="T35" fmla="*/ 86733 h 1289685"/>
              <a:gd name="T36" fmla="*/ 97760 w 801370"/>
              <a:gd name="T37" fmla="*/ 92690 h 1289685"/>
              <a:gd name="T38" fmla="*/ 95616 w 801370"/>
              <a:gd name="T39" fmla="*/ 98550 h 1289685"/>
              <a:gd name="T40" fmla="*/ 93239 w 801370"/>
              <a:gd name="T41" fmla="*/ 104300 h 1289685"/>
              <a:gd name="T42" fmla="*/ 90628 w 801370"/>
              <a:gd name="T43" fmla="*/ 109929 h 1289685"/>
              <a:gd name="T44" fmla="*/ 87787 w 801370"/>
              <a:gd name="T45" fmla="*/ 115423 h 1289685"/>
              <a:gd name="T46" fmla="*/ 84716 w 801370"/>
              <a:gd name="T47" fmla="*/ 120769 h 1289685"/>
              <a:gd name="T48" fmla="*/ 80179 w 801370"/>
              <a:gd name="T49" fmla="*/ 127737 h 1289685"/>
              <a:gd name="T50" fmla="*/ 75142 w 801370"/>
              <a:gd name="T51" fmla="*/ 134438 h 1289685"/>
              <a:gd name="T52" fmla="*/ 69624 w 801370"/>
              <a:gd name="T53" fmla="*/ 140794 h 1289685"/>
              <a:gd name="T54" fmla="*/ 63646 w 801370"/>
              <a:gd name="T55" fmla="*/ 146728 h 1289685"/>
              <a:gd name="T56" fmla="*/ 57231 w 801370"/>
              <a:gd name="T57" fmla="*/ 152162 h 1289685"/>
              <a:gd name="T58" fmla="*/ 50397 w 801370"/>
              <a:gd name="T59" fmla="*/ 157017 h 1289685"/>
              <a:gd name="T60" fmla="*/ 43168 w 801370"/>
              <a:gd name="T61" fmla="*/ 161219 h 1289685"/>
              <a:gd name="T62" fmla="*/ 35563 w 801370"/>
              <a:gd name="T63" fmla="*/ 164688 h 1289685"/>
              <a:gd name="T64" fmla="*/ 27603 w 801370"/>
              <a:gd name="T65" fmla="*/ 167348 h 1289685"/>
              <a:gd name="T66" fmla="*/ 19310 w 801370"/>
              <a:gd name="T67" fmla="*/ 169119 h 1289685"/>
              <a:gd name="T68" fmla="*/ 14256 w 801370"/>
              <a:gd name="T69" fmla="*/ 169777 h 1289685"/>
              <a:gd name="T70" fmla="*/ 9215 w 801370"/>
              <a:gd name="T71" fmla="*/ 170202 h 1289685"/>
              <a:gd name="T72" fmla="*/ 1786 w 801370"/>
              <a:gd name="T73" fmla="*/ 170428 h 128968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801370" h="1289685">
                <a:moveTo>
                  <a:pt x="13466" y="1289418"/>
                </a:moveTo>
                <a:lnTo>
                  <a:pt x="0" y="1289332"/>
                </a:lnTo>
                <a:lnTo>
                  <a:pt x="0" y="202441"/>
                </a:lnTo>
                <a:lnTo>
                  <a:pt x="758680" y="0"/>
                </a:lnTo>
                <a:lnTo>
                  <a:pt x="770597" y="45593"/>
                </a:lnTo>
                <a:lnTo>
                  <a:pt x="780551" y="91757"/>
                </a:lnTo>
                <a:lnTo>
                  <a:pt x="788555" y="138397"/>
                </a:lnTo>
                <a:lnTo>
                  <a:pt x="794623" y="185422"/>
                </a:lnTo>
                <a:lnTo>
                  <a:pt x="798766" y="232736"/>
                </a:lnTo>
                <a:lnTo>
                  <a:pt x="800998" y="280247"/>
                </a:lnTo>
                <a:lnTo>
                  <a:pt x="801333" y="327861"/>
                </a:lnTo>
                <a:lnTo>
                  <a:pt x="799782" y="375485"/>
                </a:lnTo>
                <a:lnTo>
                  <a:pt x="796359" y="423025"/>
                </a:lnTo>
                <a:lnTo>
                  <a:pt x="791077" y="470387"/>
                </a:lnTo>
                <a:lnTo>
                  <a:pt x="783949" y="517480"/>
                </a:lnTo>
                <a:lnTo>
                  <a:pt x="774988" y="564207"/>
                </a:lnTo>
                <a:lnTo>
                  <a:pt x="764207" y="610478"/>
                </a:lnTo>
                <a:lnTo>
                  <a:pt x="751619" y="656197"/>
                </a:lnTo>
                <a:lnTo>
                  <a:pt x="737236" y="701272"/>
                </a:lnTo>
                <a:lnTo>
                  <a:pt x="721072" y="745609"/>
                </a:lnTo>
                <a:lnTo>
                  <a:pt x="703141" y="789115"/>
                </a:lnTo>
                <a:lnTo>
                  <a:pt x="683453" y="831696"/>
                </a:lnTo>
                <a:lnTo>
                  <a:pt x="662024" y="873258"/>
                </a:lnTo>
                <a:lnTo>
                  <a:pt x="638865" y="913709"/>
                </a:lnTo>
                <a:lnTo>
                  <a:pt x="604655" y="966429"/>
                </a:lnTo>
                <a:lnTo>
                  <a:pt x="566665" y="1017127"/>
                </a:lnTo>
                <a:lnTo>
                  <a:pt x="525051" y="1065215"/>
                </a:lnTo>
                <a:lnTo>
                  <a:pt x="479974" y="1110107"/>
                </a:lnTo>
                <a:lnTo>
                  <a:pt x="431591" y="1151218"/>
                </a:lnTo>
                <a:lnTo>
                  <a:pt x="380060" y="1187960"/>
                </a:lnTo>
                <a:lnTo>
                  <a:pt x="325540" y="1219748"/>
                </a:lnTo>
                <a:lnTo>
                  <a:pt x="268188" y="1245995"/>
                </a:lnTo>
                <a:lnTo>
                  <a:pt x="208163" y="1266115"/>
                </a:lnTo>
                <a:lnTo>
                  <a:pt x="145624" y="1279521"/>
                </a:lnTo>
                <a:lnTo>
                  <a:pt x="107513" y="1284495"/>
                </a:lnTo>
                <a:lnTo>
                  <a:pt x="69494" y="1287702"/>
                </a:lnTo>
                <a:lnTo>
                  <a:pt x="13466" y="1289418"/>
                </a:lnTo>
                <a:close/>
              </a:path>
            </a:pathLst>
          </a:custGeom>
          <a:solidFill>
            <a:srgbClr val="58C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NI"/>
          </a:p>
        </p:txBody>
      </p:sp>
      <p:sp>
        <p:nvSpPr>
          <p:cNvPr id="34" name="bk object 48">
            <a:extLst>
              <a:ext uri="{FF2B5EF4-FFF2-40B4-BE49-F238E27FC236}">
                <a16:creationId xmlns:a16="http://schemas.microsoft.com/office/drawing/2014/main" id="{FEADCB1C-5302-4F89-BE06-204CACB400F3}"/>
              </a:ext>
            </a:extLst>
          </p:cNvPr>
          <p:cNvSpPr>
            <a:spLocks/>
          </p:cNvSpPr>
          <p:nvPr/>
        </p:nvSpPr>
        <p:spPr bwMode="auto">
          <a:xfrm>
            <a:off x="1773238" y="1901825"/>
            <a:ext cx="911225" cy="261938"/>
          </a:xfrm>
          <a:custGeom>
            <a:avLst/>
            <a:gdLst>
              <a:gd name="T0" fmla="*/ 25403 w 1367789"/>
              <a:gd name="T1" fmla="*/ 51581 h 393064"/>
              <a:gd name="T2" fmla="*/ 0 w 1367789"/>
              <a:gd name="T3" fmla="*/ 51581 h 393064"/>
              <a:gd name="T4" fmla="*/ 0 w 1367789"/>
              <a:gd name="T5" fmla="*/ 37887 h 393064"/>
              <a:gd name="T6" fmla="*/ 151297 w 1367789"/>
              <a:gd name="T7" fmla="*/ 0 h 393064"/>
              <a:gd name="T8" fmla="*/ 179458 w 1367789"/>
              <a:gd name="T9" fmla="*/ 10423 h 393064"/>
              <a:gd name="T10" fmla="*/ 25403 w 1367789"/>
              <a:gd name="T11" fmla="*/ 51581 h 3930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67789" h="393064">
                <a:moveTo>
                  <a:pt x="193576" y="392478"/>
                </a:moveTo>
                <a:lnTo>
                  <a:pt x="0" y="392478"/>
                </a:lnTo>
                <a:lnTo>
                  <a:pt x="0" y="288275"/>
                </a:lnTo>
                <a:lnTo>
                  <a:pt x="1152910" y="0"/>
                </a:lnTo>
                <a:lnTo>
                  <a:pt x="1367506" y="79308"/>
                </a:lnTo>
                <a:lnTo>
                  <a:pt x="193576" y="392478"/>
                </a:lnTo>
                <a:close/>
              </a:path>
            </a:pathLst>
          </a:custGeom>
          <a:solidFill>
            <a:srgbClr val="E9C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NI"/>
          </a:p>
        </p:txBody>
      </p:sp>
      <p:sp>
        <p:nvSpPr>
          <p:cNvPr id="35" name="bk object 49">
            <a:extLst>
              <a:ext uri="{FF2B5EF4-FFF2-40B4-BE49-F238E27FC236}">
                <a16:creationId xmlns:a16="http://schemas.microsoft.com/office/drawing/2014/main" id="{235E1E3F-E8F7-49ED-B184-DEDCAF2218C8}"/>
              </a:ext>
            </a:extLst>
          </p:cNvPr>
          <p:cNvSpPr>
            <a:spLocks/>
          </p:cNvSpPr>
          <p:nvPr/>
        </p:nvSpPr>
        <p:spPr bwMode="auto">
          <a:xfrm>
            <a:off x="1624013" y="2163763"/>
            <a:ext cx="301625" cy="1265237"/>
          </a:xfrm>
          <a:custGeom>
            <a:avLst/>
            <a:gdLst>
              <a:gd name="T0" fmla="*/ 0 w 450850"/>
              <a:gd name="T1" fmla="*/ 249099 h 1899285"/>
              <a:gd name="T2" fmla="*/ 60373 w 450850"/>
              <a:gd name="T3" fmla="*/ 249099 h 1899285"/>
              <a:gd name="T4" fmla="*/ 60373 w 450850"/>
              <a:gd name="T5" fmla="*/ 0 h 1899285"/>
              <a:gd name="T6" fmla="*/ 0 w 450850"/>
              <a:gd name="T7" fmla="*/ 0 h 1899285"/>
              <a:gd name="T8" fmla="*/ 0 w 450850"/>
              <a:gd name="T9" fmla="*/ 249099 h 18992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0850" h="1899285">
                <a:moveTo>
                  <a:pt x="0" y="1898731"/>
                </a:moveTo>
                <a:lnTo>
                  <a:pt x="450469" y="1898731"/>
                </a:lnTo>
                <a:lnTo>
                  <a:pt x="450469" y="0"/>
                </a:lnTo>
                <a:lnTo>
                  <a:pt x="0" y="0"/>
                </a:lnTo>
                <a:lnTo>
                  <a:pt x="0" y="1898731"/>
                </a:lnTo>
                <a:close/>
              </a:path>
            </a:pathLst>
          </a:custGeom>
          <a:solidFill>
            <a:srgbClr val="3B93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NI"/>
          </a:p>
        </p:txBody>
      </p:sp>
      <p:sp>
        <p:nvSpPr>
          <p:cNvPr id="36" name="bk object 50">
            <a:extLst>
              <a:ext uri="{FF2B5EF4-FFF2-40B4-BE49-F238E27FC236}">
                <a16:creationId xmlns:a16="http://schemas.microsoft.com/office/drawing/2014/main" id="{DE82CD38-A0BC-4ABB-A60F-8BC9A60F4472}"/>
              </a:ext>
            </a:extLst>
          </p:cNvPr>
          <p:cNvSpPr>
            <a:spLocks/>
          </p:cNvSpPr>
          <p:nvPr/>
        </p:nvSpPr>
        <p:spPr bwMode="auto">
          <a:xfrm>
            <a:off x="1624013" y="2163763"/>
            <a:ext cx="301625" cy="1265237"/>
          </a:xfrm>
          <a:custGeom>
            <a:avLst/>
            <a:gdLst>
              <a:gd name="T0" fmla="*/ 60373 w 450850"/>
              <a:gd name="T1" fmla="*/ 249099 h 1899285"/>
              <a:gd name="T2" fmla="*/ 0 w 450850"/>
              <a:gd name="T3" fmla="*/ 249099 h 1899285"/>
              <a:gd name="T4" fmla="*/ 0 w 450850"/>
              <a:gd name="T5" fmla="*/ 0 h 1899285"/>
              <a:gd name="T6" fmla="*/ 14085 w 450850"/>
              <a:gd name="T7" fmla="*/ 0 h 1899285"/>
              <a:gd name="T8" fmla="*/ 13706 w 450850"/>
              <a:gd name="T9" fmla="*/ 3537 h 1899285"/>
              <a:gd name="T10" fmla="*/ 13382 w 450850"/>
              <a:gd name="T11" fmla="*/ 7093 h 1899285"/>
              <a:gd name="T12" fmla="*/ 12889 w 450850"/>
              <a:gd name="T13" fmla="*/ 14249 h 1899285"/>
              <a:gd name="T14" fmla="*/ 12575 w 450850"/>
              <a:gd name="T15" fmla="*/ 21440 h 1899285"/>
              <a:gd name="T16" fmla="*/ 12412 w 450850"/>
              <a:gd name="T17" fmla="*/ 28640 h 1899285"/>
              <a:gd name="T18" fmla="*/ 12370 w 450850"/>
              <a:gd name="T19" fmla="*/ 35822 h 1899285"/>
              <a:gd name="T20" fmla="*/ 12386 w 450850"/>
              <a:gd name="T21" fmla="*/ 39398 h 1899285"/>
              <a:gd name="T22" fmla="*/ 12472 w 450850"/>
              <a:gd name="T23" fmla="*/ 46502 h 1899285"/>
              <a:gd name="T24" fmla="*/ 12606 w 450850"/>
              <a:gd name="T25" fmla="*/ 53520 h 1899285"/>
              <a:gd name="T26" fmla="*/ 12835 w 450850"/>
              <a:gd name="T27" fmla="*/ 63828 h 1899285"/>
              <a:gd name="T28" fmla="*/ 12904 w 450850"/>
              <a:gd name="T29" fmla="*/ 67191 h 1899285"/>
              <a:gd name="T30" fmla="*/ 13122 w 450850"/>
              <a:gd name="T31" fmla="*/ 76065 h 1899285"/>
              <a:gd name="T32" fmla="*/ 13418 w 450850"/>
              <a:gd name="T33" fmla="*/ 81611 h 1899285"/>
              <a:gd name="T34" fmla="*/ 13848 w 450850"/>
              <a:gd name="T35" fmla="*/ 87150 h 1899285"/>
              <a:gd name="T36" fmla="*/ 14407 w 450850"/>
              <a:gd name="T37" fmla="*/ 92680 h 1899285"/>
              <a:gd name="T38" fmla="*/ 15092 w 450850"/>
              <a:gd name="T39" fmla="*/ 98199 h 1899285"/>
              <a:gd name="T40" fmla="*/ 15898 w 450850"/>
              <a:gd name="T41" fmla="*/ 103705 h 1899285"/>
              <a:gd name="T42" fmla="*/ 16823 w 450850"/>
              <a:gd name="T43" fmla="*/ 109196 h 1899285"/>
              <a:gd name="T44" fmla="*/ 17863 w 450850"/>
              <a:gd name="T45" fmla="*/ 114671 h 1899285"/>
              <a:gd name="T46" fmla="*/ 19013 w 450850"/>
              <a:gd name="T47" fmla="*/ 120127 h 1899285"/>
              <a:gd name="T48" fmla="*/ 20271 w 450850"/>
              <a:gd name="T49" fmla="*/ 125562 h 1899285"/>
              <a:gd name="T50" fmla="*/ 21632 w 450850"/>
              <a:gd name="T51" fmla="*/ 130975 h 1899285"/>
              <a:gd name="T52" fmla="*/ 23092 w 450850"/>
              <a:gd name="T53" fmla="*/ 136363 h 1899285"/>
              <a:gd name="T54" fmla="*/ 24650 w 450850"/>
              <a:gd name="T55" fmla="*/ 141725 h 1899285"/>
              <a:gd name="T56" fmla="*/ 26298 w 450850"/>
              <a:gd name="T57" fmla="*/ 147059 h 1899285"/>
              <a:gd name="T58" fmla="*/ 28036 w 450850"/>
              <a:gd name="T59" fmla="*/ 152361 h 1899285"/>
              <a:gd name="T60" fmla="*/ 29857 w 450850"/>
              <a:gd name="T61" fmla="*/ 157632 h 1899285"/>
              <a:gd name="T62" fmla="*/ 31760 w 450850"/>
              <a:gd name="T63" fmla="*/ 162869 h 1899285"/>
              <a:gd name="T64" fmla="*/ 33740 w 450850"/>
              <a:gd name="T65" fmla="*/ 168069 h 1899285"/>
              <a:gd name="T66" fmla="*/ 35794 w 450850"/>
              <a:gd name="T67" fmla="*/ 173231 h 1899285"/>
              <a:gd name="T68" fmla="*/ 37917 w 450850"/>
              <a:gd name="T69" fmla="*/ 178354 h 1899285"/>
              <a:gd name="T70" fmla="*/ 40290 w 450850"/>
              <a:gd name="T71" fmla="*/ 183450 h 1899285"/>
              <a:gd name="T72" fmla="*/ 43050 w 450850"/>
              <a:gd name="T73" fmla="*/ 188449 h 1899285"/>
              <a:gd name="T74" fmla="*/ 46177 w 450850"/>
              <a:gd name="T75" fmla="*/ 193328 h 1899285"/>
              <a:gd name="T76" fmla="*/ 49642 w 450850"/>
              <a:gd name="T77" fmla="*/ 198065 h 1899285"/>
              <a:gd name="T78" fmla="*/ 53425 w 450850"/>
              <a:gd name="T79" fmla="*/ 202641 h 1899285"/>
              <a:gd name="T80" fmla="*/ 57503 w 450850"/>
              <a:gd name="T81" fmla="*/ 207031 h 1899285"/>
              <a:gd name="T82" fmla="*/ 60373 w 450850"/>
              <a:gd name="T83" fmla="*/ 209845 h 1899285"/>
              <a:gd name="T84" fmla="*/ 60373 w 450850"/>
              <a:gd name="T85" fmla="*/ 249099 h 189928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50850" h="1899285">
                <a:moveTo>
                  <a:pt x="450469" y="1898731"/>
                </a:moveTo>
                <a:lnTo>
                  <a:pt x="0" y="1898731"/>
                </a:lnTo>
                <a:lnTo>
                  <a:pt x="0" y="0"/>
                </a:lnTo>
                <a:lnTo>
                  <a:pt x="105096" y="0"/>
                </a:lnTo>
                <a:lnTo>
                  <a:pt x="102265" y="26959"/>
                </a:lnTo>
                <a:lnTo>
                  <a:pt x="99851" y="54064"/>
                </a:lnTo>
                <a:lnTo>
                  <a:pt x="96166" y="108608"/>
                </a:lnTo>
                <a:lnTo>
                  <a:pt x="93825" y="163424"/>
                </a:lnTo>
                <a:lnTo>
                  <a:pt x="92608" y="218307"/>
                </a:lnTo>
                <a:lnTo>
                  <a:pt x="92299" y="273051"/>
                </a:lnTo>
                <a:lnTo>
                  <a:pt x="92416" y="300307"/>
                </a:lnTo>
                <a:lnTo>
                  <a:pt x="93058" y="354457"/>
                </a:lnTo>
                <a:lnTo>
                  <a:pt x="94062" y="407952"/>
                </a:lnTo>
                <a:lnTo>
                  <a:pt x="95769" y="486520"/>
                </a:lnTo>
                <a:lnTo>
                  <a:pt x="96282" y="512159"/>
                </a:lnTo>
                <a:lnTo>
                  <a:pt x="97910" y="579794"/>
                </a:lnTo>
                <a:lnTo>
                  <a:pt x="100119" y="622068"/>
                </a:lnTo>
                <a:lnTo>
                  <a:pt x="103323" y="664288"/>
                </a:lnTo>
                <a:lnTo>
                  <a:pt x="107494" y="706440"/>
                </a:lnTo>
                <a:lnTo>
                  <a:pt x="112603" y="748509"/>
                </a:lnTo>
                <a:lnTo>
                  <a:pt x="118622" y="790480"/>
                </a:lnTo>
                <a:lnTo>
                  <a:pt x="125525" y="832337"/>
                </a:lnTo>
                <a:lnTo>
                  <a:pt x="133282" y="874067"/>
                </a:lnTo>
                <a:lnTo>
                  <a:pt x="141867" y="915655"/>
                </a:lnTo>
                <a:lnTo>
                  <a:pt x="151251" y="957085"/>
                </a:lnTo>
                <a:lnTo>
                  <a:pt x="161406" y="998344"/>
                </a:lnTo>
                <a:lnTo>
                  <a:pt x="172305" y="1039415"/>
                </a:lnTo>
                <a:lnTo>
                  <a:pt x="183920" y="1080284"/>
                </a:lnTo>
                <a:lnTo>
                  <a:pt x="196222" y="1120937"/>
                </a:lnTo>
                <a:lnTo>
                  <a:pt x="209184" y="1161359"/>
                </a:lnTo>
                <a:lnTo>
                  <a:pt x="222779" y="1201534"/>
                </a:lnTo>
                <a:lnTo>
                  <a:pt x="236977" y="1241449"/>
                </a:lnTo>
                <a:lnTo>
                  <a:pt x="251752" y="1281087"/>
                </a:lnTo>
                <a:lnTo>
                  <a:pt x="267075" y="1320435"/>
                </a:lnTo>
                <a:lnTo>
                  <a:pt x="282918" y="1359478"/>
                </a:lnTo>
                <a:lnTo>
                  <a:pt x="300623" y="1398329"/>
                </a:lnTo>
                <a:lnTo>
                  <a:pt x="321222" y="1436432"/>
                </a:lnTo>
                <a:lnTo>
                  <a:pt x="344541" y="1473622"/>
                </a:lnTo>
                <a:lnTo>
                  <a:pt x="370403" y="1509735"/>
                </a:lnTo>
                <a:lnTo>
                  <a:pt x="398633" y="1544607"/>
                </a:lnTo>
                <a:lnTo>
                  <a:pt x="429056" y="1578073"/>
                </a:lnTo>
                <a:lnTo>
                  <a:pt x="450469" y="1599521"/>
                </a:lnTo>
                <a:lnTo>
                  <a:pt x="450469" y="1898731"/>
                </a:lnTo>
                <a:close/>
              </a:path>
            </a:pathLst>
          </a:custGeom>
          <a:solidFill>
            <a:srgbClr val="317B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NI"/>
          </a:p>
        </p:txBody>
      </p:sp>
      <p:sp>
        <p:nvSpPr>
          <p:cNvPr id="37" name="bk object 51">
            <a:extLst>
              <a:ext uri="{FF2B5EF4-FFF2-40B4-BE49-F238E27FC236}">
                <a16:creationId xmlns:a16="http://schemas.microsoft.com/office/drawing/2014/main" id="{7E1B5216-3817-4017-BF5C-AAE2F891C04D}"/>
              </a:ext>
            </a:extLst>
          </p:cNvPr>
          <p:cNvSpPr>
            <a:spLocks/>
          </p:cNvSpPr>
          <p:nvPr/>
        </p:nvSpPr>
        <p:spPr bwMode="auto">
          <a:xfrm>
            <a:off x="2368550" y="2486025"/>
            <a:ext cx="484188" cy="349250"/>
          </a:xfrm>
          <a:custGeom>
            <a:avLst/>
            <a:gdLst>
              <a:gd name="T0" fmla="*/ 48867 w 725804"/>
              <a:gd name="T1" fmla="*/ 32958 h 524510"/>
              <a:gd name="T2" fmla="*/ 38729 w 725804"/>
              <a:gd name="T3" fmla="*/ 25195 h 524510"/>
              <a:gd name="T4" fmla="*/ 26644 w 725804"/>
              <a:gd name="T5" fmla="*/ 11761 h 524510"/>
              <a:gd name="T6" fmla="*/ 22909 w 725804"/>
              <a:gd name="T7" fmla="*/ 2202 h 524510"/>
              <a:gd name="T8" fmla="*/ 25690 w 725804"/>
              <a:gd name="T9" fmla="*/ 92 h 524510"/>
              <a:gd name="T10" fmla="*/ 28722 w 725804"/>
              <a:gd name="T11" fmla="*/ 158 h 524510"/>
              <a:gd name="T12" fmla="*/ 39535 w 725804"/>
              <a:gd name="T13" fmla="*/ 11045 h 524510"/>
              <a:gd name="T14" fmla="*/ 55597 w 725804"/>
              <a:gd name="T15" fmla="*/ 23471 h 524510"/>
              <a:gd name="T16" fmla="*/ 90760 w 725804"/>
              <a:gd name="T17" fmla="*/ 26893 h 524510"/>
              <a:gd name="T18" fmla="*/ 93670 w 725804"/>
              <a:gd name="T19" fmla="*/ 33153 h 524510"/>
              <a:gd name="T20" fmla="*/ 67820 w 725804"/>
              <a:gd name="T21" fmla="*/ 26806 h 524510"/>
              <a:gd name="T22" fmla="*/ 74479 w 725804"/>
              <a:gd name="T23" fmla="*/ 4986 h 524510"/>
              <a:gd name="T24" fmla="*/ 84005 w 725804"/>
              <a:gd name="T25" fmla="*/ 16360 h 524510"/>
              <a:gd name="T26" fmla="*/ 90760 w 725804"/>
              <a:gd name="T27" fmla="*/ 26893 h 524510"/>
              <a:gd name="T28" fmla="*/ 41180 w 725804"/>
              <a:gd name="T29" fmla="*/ 39318 h 524510"/>
              <a:gd name="T30" fmla="*/ 24599 w 725804"/>
              <a:gd name="T31" fmla="*/ 29595 h 524510"/>
              <a:gd name="T32" fmla="*/ 11087 w 725804"/>
              <a:gd name="T33" fmla="*/ 17954 h 524510"/>
              <a:gd name="T34" fmla="*/ 9995 w 725804"/>
              <a:gd name="T35" fmla="*/ 12061 h 524510"/>
              <a:gd name="T36" fmla="*/ 12894 w 725804"/>
              <a:gd name="T37" fmla="*/ 11272 h 524510"/>
              <a:gd name="T38" fmla="*/ 33285 w 725804"/>
              <a:gd name="T39" fmla="*/ 22846 h 524510"/>
              <a:gd name="T40" fmla="*/ 49143 w 725804"/>
              <a:gd name="T41" fmla="*/ 33153 h 524510"/>
              <a:gd name="T42" fmla="*/ 94991 w 725804"/>
              <a:gd name="T43" fmla="*/ 37078 h 524510"/>
              <a:gd name="T44" fmla="*/ 94689 w 725804"/>
              <a:gd name="T45" fmla="*/ 51605 h 524510"/>
              <a:gd name="T46" fmla="*/ 37635 w 725804"/>
              <a:gd name="T47" fmla="*/ 51092 h 524510"/>
              <a:gd name="T48" fmla="*/ 38044 w 725804"/>
              <a:gd name="T49" fmla="*/ 50224 h 524510"/>
              <a:gd name="T50" fmla="*/ 21594 w 725804"/>
              <a:gd name="T51" fmla="*/ 43997 h 524510"/>
              <a:gd name="T52" fmla="*/ 7542 w 725804"/>
              <a:gd name="T53" fmla="*/ 36920 h 524510"/>
              <a:gd name="T54" fmla="*/ 235 w 725804"/>
              <a:gd name="T55" fmla="*/ 27696 h 524510"/>
              <a:gd name="T56" fmla="*/ 9611 w 725804"/>
              <a:gd name="T57" fmla="*/ 26515 h 524510"/>
              <a:gd name="T58" fmla="*/ 23888 w 725804"/>
              <a:gd name="T59" fmla="*/ 33551 h 524510"/>
              <a:gd name="T60" fmla="*/ 40310 w 725804"/>
              <a:gd name="T61" fmla="*/ 39715 h 524510"/>
              <a:gd name="T62" fmla="*/ 95893 w 725804"/>
              <a:gd name="T63" fmla="*/ 42423 h 524510"/>
              <a:gd name="T64" fmla="*/ 94689 w 725804"/>
              <a:gd name="T65" fmla="*/ 51605 h 524510"/>
              <a:gd name="T66" fmla="*/ 48007 w 725804"/>
              <a:gd name="T67" fmla="*/ 32362 h 524510"/>
              <a:gd name="T68" fmla="*/ 67914 w 725804"/>
              <a:gd name="T69" fmla="*/ 68637 h 524510"/>
              <a:gd name="T70" fmla="*/ 56438 w 725804"/>
              <a:gd name="T71" fmla="*/ 67155 h 524510"/>
              <a:gd name="T72" fmla="*/ 36883 w 725804"/>
              <a:gd name="T73" fmla="*/ 62512 h 524510"/>
              <a:gd name="T74" fmla="*/ 16335 w 725804"/>
              <a:gd name="T75" fmla="*/ 54838 h 524510"/>
              <a:gd name="T76" fmla="*/ 8378 w 725804"/>
              <a:gd name="T77" fmla="*/ 49836 h 524510"/>
              <a:gd name="T78" fmla="*/ 10050 w 725804"/>
              <a:gd name="T79" fmla="*/ 47093 h 524510"/>
              <a:gd name="T80" fmla="*/ 12632 w 725804"/>
              <a:gd name="T81" fmla="*/ 46257 h 524510"/>
              <a:gd name="T82" fmla="*/ 25201 w 725804"/>
              <a:gd name="T83" fmla="*/ 50269 h 524510"/>
              <a:gd name="T84" fmla="*/ 94431 w 725804"/>
              <a:gd name="T85" fmla="*/ 52614 h 524510"/>
              <a:gd name="T86" fmla="*/ 83402 w 725804"/>
              <a:gd name="T87" fmla="*/ 65560 h 524510"/>
              <a:gd name="T88" fmla="*/ 69768 w 725804"/>
              <a:gd name="T89" fmla="*/ 68635 h 52451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25804" h="524510">
                <a:moveTo>
                  <a:pt x="708970" y="253285"/>
                </a:moveTo>
                <a:lnTo>
                  <a:pt x="371955" y="253285"/>
                </a:lnTo>
                <a:lnTo>
                  <a:pt x="369865" y="251794"/>
                </a:lnTo>
                <a:lnTo>
                  <a:pt x="363287" y="247197"/>
                </a:lnTo>
                <a:lnTo>
                  <a:pt x="329450" y="222627"/>
                </a:lnTo>
                <a:lnTo>
                  <a:pt x="293132" y="192486"/>
                </a:lnTo>
                <a:lnTo>
                  <a:pt x="262598" y="163499"/>
                </a:lnTo>
                <a:lnTo>
                  <a:pt x="226759" y="123582"/>
                </a:lnTo>
                <a:lnTo>
                  <a:pt x="201663" y="89855"/>
                </a:lnTo>
                <a:lnTo>
                  <a:pt x="180014" y="53251"/>
                </a:lnTo>
                <a:lnTo>
                  <a:pt x="172575" y="29305"/>
                </a:lnTo>
                <a:lnTo>
                  <a:pt x="173396" y="16821"/>
                </a:lnTo>
                <a:lnTo>
                  <a:pt x="178140" y="8380"/>
                </a:lnTo>
                <a:lnTo>
                  <a:pt x="185568" y="3251"/>
                </a:lnTo>
                <a:lnTo>
                  <a:pt x="194444" y="702"/>
                </a:lnTo>
                <a:lnTo>
                  <a:pt x="203531" y="0"/>
                </a:lnTo>
                <a:lnTo>
                  <a:pt x="211590" y="413"/>
                </a:lnTo>
                <a:lnTo>
                  <a:pt x="217387" y="1210"/>
                </a:lnTo>
                <a:lnTo>
                  <a:pt x="219682" y="1659"/>
                </a:lnTo>
                <a:lnTo>
                  <a:pt x="261128" y="46351"/>
                </a:lnTo>
                <a:lnTo>
                  <a:pt x="299228" y="84380"/>
                </a:lnTo>
                <a:lnTo>
                  <a:pt x="334112" y="116219"/>
                </a:lnTo>
                <a:lnTo>
                  <a:pt x="365915" y="142340"/>
                </a:lnTo>
                <a:lnTo>
                  <a:pt x="420801" y="179319"/>
                </a:lnTo>
                <a:lnTo>
                  <a:pt x="464941" y="199100"/>
                </a:lnTo>
                <a:lnTo>
                  <a:pt x="499393" y="205462"/>
                </a:lnTo>
                <a:lnTo>
                  <a:pt x="686938" y="205462"/>
                </a:lnTo>
                <a:lnTo>
                  <a:pt x="694943" y="220863"/>
                </a:lnTo>
                <a:lnTo>
                  <a:pt x="704434" y="241596"/>
                </a:lnTo>
                <a:lnTo>
                  <a:pt x="708970" y="253285"/>
                </a:lnTo>
                <a:close/>
              </a:path>
              <a:path w="725804" h="524510">
                <a:moveTo>
                  <a:pt x="686938" y="205462"/>
                </a:moveTo>
                <a:lnTo>
                  <a:pt x="499393" y="205462"/>
                </a:lnTo>
                <a:lnTo>
                  <a:pt x="513315" y="204793"/>
                </a:lnTo>
                <a:lnTo>
                  <a:pt x="525212" y="202188"/>
                </a:lnTo>
                <a:lnTo>
                  <a:pt x="558923" y="176660"/>
                </a:lnTo>
                <a:lnTo>
                  <a:pt x="563719" y="38094"/>
                </a:lnTo>
                <a:lnTo>
                  <a:pt x="564962" y="39391"/>
                </a:lnTo>
                <a:lnTo>
                  <a:pt x="600525" y="79740"/>
                </a:lnTo>
                <a:lnTo>
                  <a:pt x="635814" y="124984"/>
                </a:lnTo>
                <a:lnTo>
                  <a:pt x="660741" y="161106"/>
                </a:lnTo>
                <a:lnTo>
                  <a:pt x="684320" y="200425"/>
                </a:lnTo>
                <a:lnTo>
                  <a:pt x="686938" y="205462"/>
                </a:lnTo>
                <a:close/>
              </a:path>
              <a:path w="725804" h="524510">
                <a:moveTo>
                  <a:pt x="724496" y="312798"/>
                </a:moveTo>
                <a:lnTo>
                  <a:pt x="337772" y="312798"/>
                </a:lnTo>
                <a:lnTo>
                  <a:pt x="311684" y="300388"/>
                </a:lnTo>
                <a:lnTo>
                  <a:pt x="264014" y="275261"/>
                </a:lnTo>
                <a:lnTo>
                  <a:pt x="222230" y="250278"/>
                </a:lnTo>
                <a:lnTo>
                  <a:pt x="186183" y="226102"/>
                </a:lnTo>
                <a:lnTo>
                  <a:pt x="142550" y="192799"/>
                </a:lnTo>
                <a:lnTo>
                  <a:pt x="110999" y="165039"/>
                </a:lnTo>
                <a:lnTo>
                  <a:pt x="83911" y="137165"/>
                </a:lnTo>
                <a:lnTo>
                  <a:pt x="70076" y="106702"/>
                </a:lnTo>
                <a:lnTo>
                  <a:pt x="71255" y="98033"/>
                </a:lnTo>
                <a:lnTo>
                  <a:pt x="75648" y="92142"/>
                </a:lnTo>
                <a:lnTo>
                  <a:pt x="82204" y="88528"/>
                </a:lnTo>
                <a:lnTo>
                  <a:pt x="89871" y="86687"/>
                </a:lnTo>
                <a:lnTo>
                  <a:pt x="97596" y="86118"/>
                </a:lnTo>
                <a:lnTo>
                  <a:pt x="104328" y="86318"/>
                </a:lnTo>
                <a:lnTo>
                  <a:pt x="188492" y="135096"/>
                </a:lnTo>
                <a:lnTo>
                  <a:pt x="251922" y="174542"/>
                </a:lnTo>
                <a:lnTo>
                  <a:pt x="300571" y="205551"/>
                </a:lnTo>
                <a:lnTo>
                  <a:pt x="335636" y="228501"/>
                </a:lnTo>
                <a:lnTo>
                  <a:pt x="371955" y="253285"/>
                </a:lnTo>
                <a:lnTo>
                  <a:pt x="708970" y="253285"/>
                </a:lnTo>
                <a:lnTo>
                  <a:pt x="712529" y="262455"/>
                </a:lnTo>
                <a:lnTo>
                  <a:pt x="718963" y="283271"/>
                </a:lnTo>
                <a:lnTo>
                  <a:pt x="723473" y="303878"/>
                </a:lnTo>
                <a:lnTo>
                  <a:pt x="724496" y="312798"/>
                </a:lnTo>
                <a:close/>
              </a:path>
              <a:path w="725804" h="524510">
                <a:moveTo>
                  <a:pt x="716681" y="394257"/>
                </a:moveTo>
                <a:lnTo>
                  <a:pt x="262771" y="394257"/>
                </a:lnTo>
                <a:lnTo>
                  <a:pt x="274563" y="393043"/>
                </a:lnTo>
                <a:lnTo>
                  <a:pt x="284855" y="390339"/>
                </a:lnTo>
                <a:lnTo>
                  <a:pt x="293377" y="385972"/>
                </a:lnTo>
                <a:lnTo>
                  <a:pt x="292112" y="385295"/>
                </a:lnTo>
                <a:lnTo>
                  <a:pt x="287942" y="383710"/>
                </a:lnTo>
                <a:lnTo>
                  <a:pt x="247514" y="369205"/>
                </a:lnTo>
                <a:lnTo>
                  <a:pt x="216764" y="357694"/>
                </a:lnTo>
                <a:lnTo>
                  <a:pt x="163434" y="336131"/>
                </a:lnTo>
                <a:lnTo>
                  <a:pt x="126171" y="319425"/>
                </a:lnTo>
                <a:lnTo>
                  <a:pt x="90014" y="301282"/>
                </a:lnTo>
                <a:lnTo>
                  <a:pt x="57085" y="282066"/>
                </a:lnTo>
                <a:lnTo>
                  <a:pt x="18382" y="252031"/>
                </a:lnTo>
                <a:lnTo>
                  <a:pt x="0" y="219265"/>
                </a:lnTo>
                <a:lnTo>
                  <a:pt x="1783" y="211589"/>
                </a:lnTo>
                <a:lnTo>
                  <a:pt x="35969" y="191513"/>
                </a:lnTo>
                <a:lnTo>
                  <a:pt x="49450" y="189281"/>
                </a:lnTo>
                <a:lnTo>
                  <a:pt x="72746" y="202568"/>
                </a:lnTo>
                <a:lnTo>
                  <a:pt x="95586" y="214982"/>
                </a:lnTo>
                <a:lnTo>
                  <a:pt x="139585" y="237276"/>
                </a:lnTo>
                <a:lnTo>
                  <a:pt x="180805" y="256328"/>
                </a:lnTo>
                <a:lnTo>
                  <a:pt x="218607" y="272302"/>
                </a:lnTo>
                <a:lnTo>
                  <a:pt x="267500" y="290857"/>
                </a:lnTo>
                <a:lnTo>
                  <a:pt x="305099" y="303419"/>
                </a:lnTo>
                <a:lnTo>
                  <a:pt x="337772" y="312798"/>
                </a:lnTo>
                <a:lnTo>
                  <a:pt x="724496" y="312798"/>
                </a:lnTo>
                <a:lnTo>
                  <a:pt x="725793" y="324106"/>
                </a:lnTo>
                <a:lnTo>
                  <a:pt x="725652" y="343831"/>
                </a:lnTo>
                <a:lnTo>
                  <a:pt x="721639" y="374715"/>
                </a:lnTo>
                <a:lnTo>
                  <a:pt x="716681" y="394257"/>
                </a:lnTo>
                <a:close/>
              </a:path>
              <a:path w="725804" h="524510">
                <a:moveTo>
                  <a:pt x="371955" y="253285"/>
                </a:moveTo>
                <a:lnTo>
                  <a:pt x="357482" y="243207"/>
                </a:lnTo>
                <a:lnTo>
                  <a:pt x="363355" y="247244"/>
                </a:lnTo>
                <a:lnTo>
                  <a:pt x="369865" y="251794"/>
                </a:lnTo>
                <a:lnTo>
                  <a:pt x="371955" y="253285"/>
                </a:lnTo>
                <a:close/>
              </a:path>
              <a:path w="725804" h="524510">
                <a:moveTo>
                  <a:pt x="514027" y="524382"/>
                </a:moveTo>
                <a:lnTo>
                  <a:pt x="477570" y="521334"/>
                </a:lnTo>
                <a:lnTo>
                  <a:pt x="471454" y="520480"/>
                </a:lnTo>
                <a:lnTo>
                  <a:pt x="427171" y="513056"/>
                </a:lnTo>
                <a:lnTo>
                  <a:pt x="372015" y="501705"/>
                </a:lnTo>
                <a:lnTo>
                  <a:pt x="327700" y="491013"/>
                </a:lnTo>
                <a:lnTo>
                  <a:pt x="279156" y="477589"/>
                </a:lnTo>
                <a:lnTo>
                  <a:pt x="227932" y="461237"/>
                </a:lnTo>
                <a:lnTo>
                  <a:pt x="175578" y="441757"/>
                </a:lnTo>
                <a:lnTo>
                  <a:pt x="123643" y="418951"/>
                </a:lnTo>
                <a:lnTo>
                  <a:pt x="98316" y="406240"/>
                </a:lnTo>
                <a:lnTo>
                  <a:pt x="96927" y="405807"/>
                </a:lnTo>
                <a:lnTo>
                  <a:pt x="63411" y="380738"/>
                </a:lnTo>
                <a:lnTo>
                  <a:pt x="63900" y="374357"/>
                </a:lnTo>
                <a:lnTo>
                  <a:pt x="67876" y="367362"/>
                </a:lnTo>
                <a:lnTo>
                  <a:pt x="76063" y="359783"/>
                </a:lnTo>
                <a:lnTo>
                  <a:pt x="89185" y="351649"/>
                </a:lnTo>
                <a:lnTo>
                  <a:pt x="91125" y="351965"/>
                </a:lnTo>
                <a:lnTo>
                  <a:pt x="95611" y="353394"/>
                </a:lnTo>
                <a:lnTo>
                  <a:pt x="133604" y="366762"/>
                </a:lnTo>
                <a:lnTo>
                  <a:pt x="146767" y="371151"/>
                </a:lnTo>
                <a:lnTo>
                  <a:pt x="190736" y="384050"/>
                </a:lnTo>
                <a:lnTo>
                  <a:pt x="235762" y="392909"/>
                </a:lnTo>
                <a:lnTo>
                  <a:pt x="716681" y="394257"/>
                </a:lnTo>
                <a:lnTo>
                  <a:pt x="714726" y="401964"/>
                </a:lnTo>
                <a:lnTo>
                  <a:pt x="693559" y="446329"/>
                </a:lnTo>
                <a:lnTo>
                  <a:pt x="664838" y="478695"/>
                </a:lnTo>
                <a:lnTo>
                  <a:pt x="631246" y="500871"/>
                </a:lnTo>
                <a:lnTo>
                  <a:pt x="595463" y="514667"/>
                </a:lnTo>
                <a:lnTo>
                  <a:pt x="543551" y="523612"/>
                </a:lnTo>
                <a:lnTo>
                  <a:pt x="528057" y="524366"/>
                </a:lnTo>
                <a:lnTo>
                  <a:pt x="514027" y="524382"/>
                </a:lnTo>
                <a:close/>
              </a:path>
            </a:pathLst>
          </a:custGeom>
          <a:solidFill>
            <a:srgbClr val="FAB9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NI"/>
          </a:p>
        </p:txBody>
      </p:sp>
      <p:sp>
        <p:nvSpPr>
          <p:cNvPr id="38" name="bk object 52">
            <a:extLst>
              <a:ext uri="{FF2B5EF4-FFF2-40B4-BE49-F238E27FC236}">
                <a16:creationId xmlns:a16="http://schemas.microsoft.com/office/drawing/2014/main" id="{1FA5A22E-8311-4122-9D14-8166A876A2C7}"/>
              </a:ext>
            </a:extLst>
          </p:cNvPr>
          <p:cNvSpPr>
            <a:spLocks/>
          </p:cNvSpPr>
          <p:nvPr/>
        </p:nvSpPr>
        <p:spPr bwMode="auto">
          <a:xfrm>
            <a:off x="695325" y="2486025"/>
            <a:ext cx="482600" cy="349250"/>
          </a:xfrm>
          <a:custGeom>
            <a:avLst/>
            <a:gdLst>
              <a:gd name="T0" fmla="*/ 31324 w 725805"/>
              <a:gd name="T1" fmla="*/ 26841 h 524510"/>
              <a:gd name="T2" fmla="*/ 46726 w 725805"/>
              <a:gd name="T3" fmla="*/ 18674 h 524510"/>
              <a:gd name="T4" fmla="*/ 60386 w 725805"/>
              <a:gd name="T5" fmla="*/ 6070 h 524510"/>
              <a:gd name="T6" fmla="*/ 66821 w 725805"/>
              <a:gd name="T7" fmla="*/ 55 h 524510"/>
              <a:gd name="T8" fmla="*/ 70205 w 725805"/>
              <a:gd name="T9" fmla="*/ 424 h 524510"/>
              <a:gd name="T10" fmla="*/ 71901 w 725805"/>
              <a:gd name="T11" fmla="*/ 3834 h 524510"/>
              <a:gd name="T12" fmla="*/ 64858 w 725805"/>
              <a:gd name="T13" fmla="*/ 16176 h 524510"/>
              <a:gd name="T14" fmla="*/ 54026 w 725805"/>
              <a:gd name="T15" fmla="*/ 27100 h 524510"/>
              <a:gd name="T16" fmla="*/ 14598 w 725805"/>
              <a:gd name="T17" fmla="*/ 66585 h 524510"/>
              <a:gd name="T18" fmla="*/ 2670 w 725805"/>
              <a:gd name="T19" fmla="*/ 55729 h 524510"/>
              <a:gd name="T20" fmla="*/ 294 w 725805"/>
              <a:gd name="T21" fmla="*/ 39810 h 524510"/>
              <a:gd name="T22" fmla="*/ 6762 w 725805"/>
              <a:gd name="T23" fmla="*/ 24062 h 524510"/>
              <a:gd name="T24" fmla="*/ 17308 w 725805"/>
              <a:gd name="T25" fmla="*/ 9923 h 524510"/>
              <a:gd name="T26" fmla="*/ 20730 w 725805"/>
              <a:gd name="T27" fmla="*/ 22588 h 524510"/>
              <a:gd name="T28" fmla="*/ 54026 w 725805"/>
              <a:gd name="T29" fmla="*/ 27100 h 524510"/>
              <a:gd name="T30" fmla="*/ 48846 w 725805"/>
              <a:gd name="T31" fmla="*/ 31143 h 524510"/>
              <a:gd name="T32" fmla="*/ 46252 w 725805"/>
              <a:gd name="T33" fmla="*/ 32958 h 524510"/>
              <a:gd name="T34" fmla="*/ 62827 w 725805"/>
              <a:gd name="T35" fmla="*/ 34387 h 524510"/>
              <a:gd name="T36" fmla="*/ 53824 w 725805"/>
              <a:gd name="T37" fmla="*/ 39318 h 524510"/>
              <a:gd name="T38" fmla="*/ 73088 w 725805"/>
              <a:gd name="T39" fmla="*/ 43997 h 524510"/>
              <a:gd name="T40" fmla="*/ 56908 w 725805"/>
              <a:gd name="T41" fmla="*/ 50223 h 524510"/>
              <a:gd name="T42" fmla="*/ 57306 w 725805"/>
              <a:gd name="T43" fmla="*/ 51091 h 524510"/>
              <a:gd name="T44" fmla="*/ 84774 w 725805"/>
              <a:gd name="T45" fmla="*/ 51605 h 524510"/>
              <a:gd name="T46" fmla="*/ 78258 w 725805"/>
              <a:gd name="T47" fmla="*/ 54838 h 524510"/>
              <a:gd name="T48" fmla="*/ 58046 w 725805"/>
              <a:gd name="T49" fmla="*/ 62512 h 524510"/>
              <a:gd name="T50" fmla="*/ 40969 w 725805"/>
              <a:gd name="T51" fmla="*/ 66737 h 524510"/>
              <a:gd name="T52" fmla="*/ 32040 w 725805"/>
              <a:gd name="T53" fmla="*/ 68274 h 524510"/>
              <a:gd name="T54" fmla="*/ 29110 w 725805"/>
              <a:gd name="T55" fmla="*/ 68573 h 524510"/>
              <a:gd name="T56" fmla="*/ 45980 w 725805"/>
              <a:gd name="T57" fmla="*/ 33153 h 524510"/>
              <a:gd name="T58" fmla="*/ 61587 w 725805"/>
              <a:gd name="T59" fmla="*/ 22846 h 524510"/>
              <a:gd name="T60" fmla="*/ 81646 w 725805"/>
              <a:gd name="T61" fmla="*/ 11272 h 524510"/>
              <a:gd name="T62" fmla="*/ 84500 w 725805"/>
              <a:gd name="T63" fmla="*/ 12061 h 524510"/>
              <a:gd name="T64" fmla="*/ 84824 w 725805"/>
              <a:gd name="T65" fmla="*/ 15531 h 524510"/>
              <a:gd name="T66" fmla="*/ 72202 w 725805"/>
              <a:gd name="T67" fmla="*/ 28079 h 524510"/>
              <a:gd name="T68" fmla="*/ 79704 w 725805"/>
              <a:gd name="T69" fmla="*/ 40943 h 524510"/>
              <a:gd name="T70" fmla="*/ 51542 w 725805"/>
              <a:gd name="T71" fmla="*/ 40648 h 524510"/>
              <a:gd name="T72" fmla="*/ 68313 w 725805"/>
              <a:gd name="T73" fmla="*/ 34646 h 524510"/>
              <a:gd name="T74" fmla="*/ 84873 w 725805"/>
              <a:gd name="T75" fmla="*/ 26515 h 524510"/>
              <a:gd name="T76" fmla="*/ 93514 w 725805"/>
              <a:gd name="T77" fmla="*/ 26874 h 524510"/>
              <a:gd name="T78" fmla="*/ 90493 w 725805"/>
              <a:gd name="T79" fmla="*/ 34312 h 524510"/>
              <a:gd name="T80" fmla="*/ 79704 w 725805"/>
              <a:gd name="T81" fmla="*/ 40943 h 524510"/>
              <a:gd name="T82" fmla="*/ 47107 w 725805"/>
              <a:gd name="T83" fmla="*/ 32356 h 524510"/>
              <a:gd name="T84" fmla="*/ 84774 w 725805"/>
              <a:gd name="T85" fmla="*/ 51605 h 524510"/>
              <a:gd name="T86" fmla="*/ 63682 w 725805"/>
              <a:gd name="T87" fmla="*/ 51430 h 524510"/>
              <a:gd name="T88" fmla="*/ 81901 w 725805"/>
              <a:gd name="T89" fmla="*/ 46257 h 524510"/>
              <a:gd name="T90" fmla="*/ 85790 w 725805"/>
              <a:gd name="T91" fmla="*/ 50587 h 52451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725805" h="524510">
                <a:moveTo>
                  <a:pt x="415687" y="207040"/>
                </a:moveTo>
                <a:lnTo>
                  <a:pt x="224671" y="207040"/>
                </a:lnTo>
                <a:lnTo>
                  <a:pt x="241011" y="205063"/>
                </a:lnTo>
                <a:lnTo>
                  <a:pt x="259636" y="200210"/>
                </a:lnTo>
                <a:lnTo>
                  <a:pt x="304246" y="180001"/>
                </a:lnTo>
                <a:lnTo>
                  <a:pt x="359516" y="142668"/>
                </a:lnTo>
                <a:lnTo>
                  <a:pt x="391465" y="116411"/>
                </a:lnTo>
                <a:lnTo>
                  <a:pt x="426460" y="84469"/>
                </a:lnTo>
                <a:lnTo>
                  <a:pt x="464626" y="46374"/>
                </a:lnTo>
                <a:lnTo>
                  <a:pt x="506091" y="1659"/>
                </a:lnTo>
                <a:lnTo>
                  <a:pt x="508357" y="1215"/>
                </a:lnTo>
                <a:lnTo>
                  <a:pt x="514136" y="418"/>
                </a:lnTo>
                <a:lnTo>
                  <a:pt x="522190" y="0"/>
                </a:lnTo>
                <a:lnTo>
                  <a:pt x="531280" y="695"/>
                </a:lnTo>
                <a:lnTo>
                  <a:pt x="540167" y="3238"/>
                </a:lnTo>
                <a:lnTo>
                  <a:pt x="547612" y="8363"/>
                </a:lnTo>
                <a:lnTo>
                  <a:pt x="552376" y="16803"/>
                </a:lnTo>
                <a:lnTo>
                  <a:pt x="553220" y="29292"/>
                </a:lnTo>
                <a:lnTo>
                  <a:pt x="548906" y="46565"/>
                </a:lnTo>
                <a:lnTo>
                  <a:pt x="530353" y="80361"/>
                </a:lnTo>
                <a:lnTo>
                  <a:pt x="499027" y="123582"/>
                </a:lnTo>
                <a:lnTo>
                  <a:pt x="463171" y="163499"/>
                </a:lnTo>
                <a:lnTo>
                  <a:pt x="432624" y="192486"/>
                </a:lnTo>
                <a:lnTo>
                  <a:pt x="415687" y="207040"/>
                </a:lnTo>
                <a:close/>
              </a:path>
              <a:path w="725805" h="524510">
                <a:moveTo>
                  <a:pt x="211748" y="524382"/>
                </a:moveTo>
                <a:lnTo>
                  <a:pt x="165604" y="521896"/>
                </a:lnTo>
                <a:lnTo>
                  <a:pt x="112321" y="508703"/>
                </a:lnTo>
                <a:lnTo>
                  <a:pt x="77303" y="490943"/>
                </a:lnTo>
                <a:lnTo>
                  <a:pt x="45818" y="463899"/>
                </a:lnTo>
                <a:lnTo>
                  <a:pt x="20547" y="425760"/>
                </a:lnTo>
                <a:lnTo>
                  <a:pt x="4172" y="374715"/>
                </a:lnTo>
                <a:lnTo>
                  <a:pt x="0" y="324176"/>
                </a:lnTo>
                <a:lnTo>
                  <a:pt x="2259" y="304147"/>
                </a:lnTo>
                <a:lnTo>
                  <a:pt x="12994" y="263453"/>
                </a:lnTo>
                <a:lnTo>
                  <a:pt x="30278" y="222936"/>
                </a:lnTo>
                <a:lnTo>
                  <a:pt x="52025" y="183828"/>
                </a:lnTo>
                <a:lnTo>
                  <a:pt x="76149" y="147359"/>
                </a:lnTo>
                <a:lnTo>
                  <a:pt x="100565" y="114760"/>
                </a:lnTo>
                <a:lnTo>
                  <a:pt x="133172" y="75812"/>
                </a:lnTo>
                <a:lnTo>
                  <a:pt x="159423" y="47688"/>
                </a:lnTo>
                <a:lnTo>
                  <a:pt x="159034" y="171513"/>
                </a:lnTo>
                <a:lnTo>
                  <a:pt x="159501" y="172570"/>
                </a:lnTo>
                <a:lnTo>
                  <a:pt x="188091" y="200386"/>
                </a:lnTo>
                <a:lnTo>
                  <a:pt x="224671" y="207040"/>
                </a:lnTo>
                <a:lnTo>
                  <a:pt x="415687" y="207040"/>
                </a:lnTo>
                <a:lnTo>
                  <a:pt x="415207" y="207452"/>
                </a:lnTo>
                <a:lnTo>
                  <a:pt x="396294" y="222627"/>
                </a:lnTo>
                <a:lnTo>
                  <a:pt x="375833" y="237931"/>
                </a:lnTo>
                <a:lnTo>
                  <a:pt x="367843" y="243493"/>
                </a:lnTo>
                <a:lnTo>
                  <a:pt x="362385" y="247244"/>
                </a:lnTo>
                <a:lnTo>
                  <a:pt x="355868" y="251794"/>
                </a:lnTo>
                <a:lnTo>
                  <a:pt x="353776" y="253285"/>
                </a:lnTo>
                <a:lnTo>
                  <a:pt x="498693" y="253285"/>
                </a:lnTo>
                <a:lnTo>
                  <a:pt x="483405" y="262711"/>
                </a:lnTo>
                <a:lnTo>
                  <a:pt x="461789" y="275262"/>
                </a:lnTo>
                <a:lnTo>
                  <a:pt x="438703" y="287848"/>
                </a:lnTo>
                <a:lnTo>
                  <a:pt x="414128" y="300388"/>
                </a:lnTo>
                <a:lnTo>
                  <a:pt x="388045" y="312799"/>
                </a:lnTo>
                <a:lnTo>
                  <a:pt x="613252" y="312799"/>
                </a:lnTo>
                <a:lnTo>
                  <a:pt x="562356" y="336130"/>
                </a:lnTo>
                <a:lnTo>
                  <a:pt x="526112" y="351031"/>
                </a:lnTo>
                <a:lnTo>
                  <a:pt x="478285" y="369200"/>
                </a:lnTo>
                <a:lnTo>
                  <a:pt x="437856" y="383699"/>
                </a:lnTo>
                <a:lnTo>
                  <a:pt x="433683" y="385282"/>
                </a:lnTo>
                <a:lnTo>
                  <a:pt x="432415" y="385956"/>
                </a:lnTo>
                <a:lnTo>
                  <a:pt x="440920" y="390329"/>
                </a:lnTo>
                <a:lnTo>
                  <a:pt x="451198" y="393038"/>
                </a:lnTo>
                <a:lnTo>
                  <a:pt x="462981" y="394255"/>
                </a:lnTo>
                <a:lnTo>
                  <a:pt x="652272" y="394255"/>
                </a:lnTo>
                <a:lnTo>
                  <a:pt x="650130" y="395915"/>
                </a:lnTo>
                <a:lnTo>
                  <a:pt x="627458" y="406240"/>
                </a:lnTo>
                <a:lnTo>
                  <a:pt x="602132" y="418951"/>
                </a:lnTo>
                <a:lnTo>
                  <a:pt x="550196" y="441757"/>
                </a:lnTo>
                <a:lnTo>
                  <a:pt x="497842" y="461237"/>
                </a:lnTo>
                <a:lnTo>
                  <a:pt x="446619" y="477589"/>
                </a:lnTo>
                <a:lnTo>
                  <a:pt x="398075" y="491013"/>
                </a:lnTo>
                <a:lnTo>
                  <a:pt x="353759" y="501705"/>
                </a:lnTo>
                <a:lnTo>
                  <a:pt x="315221" y="509864"/>
                </a:lnTo>
                <a:lnTo>
                  <a:pt x="271637" y="517787"/>
                </a:lnTo>
                <a:lnTo>
                  <a:pt x="248204" y="521334"/>
                </a:lnTo>
                <a:lnTo>
                  <a:pt x="246523" y="521607"/>
                </a:lnTo>
                <a:lnTo>
                  <a:pt x="241701" y="522274"/>
                </a:lnTo>
                <a:lnTo>
                  <a:pt x="234074" y="523110"/>
                </a:lnTo>
                <a:lnTo>
                  <a:pt x="223978" y="523888"/>
                </a:lnTo>
                <a:lnTo>
                  <a:pt x="211748" y="524382"/>
                </a:lnTo>
                <a:close/>
              </a:path>
              <a:path w="725805" h="524510">
                <a:moveTo>
                  <a:pt x="498693" y="253285"/>
                </a:moveTo>
                <a:lnTo>
                  <a:pt x="353776" y="253285"/>
                </a:lnTo>
                <a:lnTo>
                  <a:pt x="367843" y="243493"/>
                </a:lnTo>
                <a:lnTo>
                  <a:pt x="425204" y="205551"/>
                </a:lnTo>
                <a:lnTo>
                  <a:pt x="473866" y="174542"/>
                </a:lnTo>
                <a:lnTo>
                  <a:pt x="537318" y="135084"/>
                </a:lnTo>
                <a:lnTo>
                  <a:pt x="594419" y="100277"/>
                </a:lnTo>
                <a:lnTo>
                  <a:pt x="628202" y="86118"/>
                </a:lnTo>
                <a:lnTo>
                  <a:pt x="635932" y="86689"/>
                </a:lnTo>
                <a:lnTo>
                  <a:pt x="643602" y="88531"/>
                </a:lnTo>
                <a:lnTo>
                  <a:pt x="650160" y="92147"/>
                </a:lnTo>
                <a:lnTo>
                  <a:pt x="654555" y="98039"/>
                </a:lnTo>
                <a:lnTo>
                  <a:pt x="655736" y="106708"/>
                </a:lnTo>
                <a:lnTo>
                  <a:pt x="652651" y="118657"/>
                </a:lnTo>
                <a:lnTo>
                  <a:pt x="629380" y="150716"/>
                </a:lnTo>
                <a:lnTo>
                  <a:pt x="595088" y="182819"/>
                </a:lnTo>
                <a:lnTo>
                  <a:pt x="555533" y="214523"/>
                </a:lnTo>
                <a:lnTo>
                  <a:pt x="522300" y="238048"/>
                </a:lnTo>
                <a:lnTo>
                  <a:pt x="498693" y="253285"/>
                </a:lnTo>
                <a:close/>
              </a:path>
              <a:path w="725805" h="524510">
                <a:moveTo>
                  <a:pt x="613252" y="312799"/>
                </a:moveTo>
                <a:lnTo>
                  <a:pt x="388045" y="312799"/>
                </a:lnTo>
                <a:lnTo>
                  <a:pt x="391888" y="311811"/>
                </a:lnTo>
                <a:lnTo>
                  <a:pt x="396571" y="310547"/>
                </a:lnTo>
                <a:lnTo>
                  <a:pt x="444408" y="295682"/>
                </a:lnTo>
                <a:lnTo>
                  <a:pt x="489766" y="279187"/>
                </a:lnTo>
                <a:lnTo>
                  <a:pt x="525613" y="264689"/>
                </a:lnTo>
                <a:lnTo>
                  <a:pt x="565199" y="247197"/>
                </a:lnTo>
                <a:lnTo>
                  <a:pt x="607884" y="226545"/>
                </a:lnTo>
                <a:lnTo>
                  <a:pt x="653029" y="202568"/>
                </a:lnTo>
                <a:lnTo>
                  <a:pt x="676324" y="189281"/>
                </a:lnTo>
                <a:lnTo>
                  <a:pt x="678465" y="189520"/>
                </a:lnTo>
                <a:lnTo>
                  <a:pt x="719515" y="205312"/>
                </a:lnTo>
                <a:lnTo>
                  <a:pt x="725775" y="219265"/>
                </a:lnTo>
                <a:lnTo>
                  <a:pt x="724093" y="228501"/>
                </a:lnTo>
                <a:lnTo>
                  <a:pt x="696271" y="262144"/>
                </a:lnTo>
                <a:lnTo>
                  <a:pt x="652765" y="291785"/>
                </a:lnTo>
                <a:lnTo>
                  <a:pt x="617886" y="310547"/>
                </a:lnTo>
                <a:lnTo>
                  <a:pt x="613252" y="312799"/>
                </a:lnTo>
                <a:close/>
              </a:path>
              <a:path w="725805" h="524510">
                <a:moveTo>
                  <a:pt x="353776" y="253285"/>
                </a:moveTo>
                <a:lnTo>
                  <a:pt x="355868" y="251794"/>
                </a:lnTo>
                <a:lnTo>
                  <a:pt x="362453" y="247197"/>
                </a:lnTo>
                <a:lnTo>
                  <a:pt x="367843" y="243493"/>
                </a:lnTo>
                <a:lnTo>
                  <a:pt x="353776" y="253285"/>
                </a:lnTo>
                <a:close/>
              </a:path>
              <a:path w="725805" h="524510">
                <a:moveTo>
                  <a:pt x="652272" y="394255"/>
                </a:moveTo>
                <a:lnTo>
                  <a:pt x="462981" y="394255"/>
                </a:lnTo>
                <a:lnTo>
                  <a:pt x="475998" y="394156"/>
                </a:lnTo>
                <a:lnTo>
                  <a:pt x="489978" y="392913"/>
                </a:lnTo>
                <a:lnTo>
                  <a:pt x="535002" y="384057"/>
                </a:lnTo>
                <a:lnTo>
                  <a:pt x="578982" y="371156"/>
                </a:lnTo>
                <a:lnTo>
                  <a:pt x="630160" y="353395"/>
                </a:lnTo>
                <a:lnTo>
                  <a:pt x="634648" y="351966"/>
                </a:lnTo>
                <a:lnTo>
                  <a:pt x="662363" y="380739"/>
                </a:lnTo>
                <a:lnTo>
                  <a:pt x="660086" y="386478"/>
                </a:lnTo>
                <a:lnTo>
                  <a:pt x="655768" y="391547"/>
                </a:lnTo>
                <a:lnTo>
                  <a:pt x="652272" y="394255"/>
                </a:lnTo>
                <a:close/>
              </a:path>
            </a:pathLst>
          </a:custGeom>
          <a:solidFill>
            <a:srgbClr val="FAB9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NI"/>
          </a:p>
        </p:txBody>
      </p:sp>
      <p:sp>
        <p:nvSpPr>
          <p:cNvPr id="39" name="Holder 2">
            <a:extLst>
              <a:ext uri="{FF2B5EF4-FFF2-40B4-BE49-F238E27FC236}">
                <a16:creationId xmlns:a16="http://schemas.microsoft.com/office/drawing/2014/main" id="{AD675B3C-30DB-408F-A7C7-CF87F17103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 defTabSz="60963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s-NI"/>
          </a:p>
        </p:txBody>
      </p:sp>
      <p:sp>
        <p:nvSpPr>
          <p:cNvPr id="40" name="Holder 3">
            <a:extLst>
              <a:ext uri="{FF2B5EF4-FFF2-40B4-BE49-F238E27FC236}">
                <a16:creationId xmlns:a16="http://schemas.microsoft.com/office/drawing/2014/main" id="{7992B52E-7A37-449A-9568-5CB422C46DC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 defTabSz="60963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8E75D7E-639B-4418-829F-F56A361DD49D}" type="datetimeFigureOut">
              <a:rPr lang="en-US"/>
              <a:pPr>
                <a:defRPr/>
              </a:pPr>
              <a:t>1/25/2022</a:t>
            </a:fld>
            <a:endParaRPr lang="en-US"/>
          </a:p>
        </p:txBody>
      </p:sp>
      <p:sp>
        <p:nvSpPr>
          <p:cNvPr id="41" name="Holder 4">
            <a:extLst>
              <a:ext uri="{FF2B5EF4-FFF2-40B4-BE49-F238E27FC236}">
                <a16:creationId xmlns:a16="http://schemas.microsoft.com/office/drawing/2014/main" id="{5DE08AEF-095F-484B-8C0E-D1036607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defTabSz="609600">
              <a:defRPr/>
            </a:lvl1pPr>
          </a:lstStyle>
          <a:p>
            <a:fld id="{6C1305C4-3906-4372-8C27-7FDA1AAC199A}" type="slidenum">
              <a:rPr lang="es-NI" altLang="es-NI"/>
              <a:pPr/>
              <a:t>‹Nº›</a:t>
            </a:fld>
            <a:endParaRPr lang="es-NI" altLang="es-NI"/>
          </a:p>
        </p:txBody>
      </p:sp>
    </p:spTree>
    <p:extLst>
      <p:ext uri="{BB962C8B-B14F-4D97-AF65-F5344CB8AC3E}">
        <p14:creationId xmlns:p14="http://schemas.microsoft.com/office/powerpoint/2010/main" val="1381949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0F08F-7304-433E-907A-972E6CB4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D5B1E-12E3-4F57-ABE8-25FD49D6B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6BE32-027B-481C-B97F-794E14AAB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C7F3D-BCDF-4CCC-B820-0F01DEEFAA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57715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7BAD3-E84C-441D-9D6B-5508580EC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B7AA4-8993-4126-B1B9-4192C2D18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A041-005E-4FF5-AA59-A35EFDCF8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C1E8B-FDC5-412B-9A31-0F7526B40567}" type="slidenum">
              <a:rPr lang="es-ES" altLang="es-NI"/>
              <a:pPr/>
              <a:t>‹Nº›</a:t>
            </a:fld>
            <a:endParaRPr lang="es-ES" altLang="es-NI"/>
          </a:p>
        </p:txBody>
      </p:sp>
    </p:spTree>
    <p:extLst>
      <p:ext uri="{BB962C8B-B14F-4D97-AF65-F5344CB8AC3E}">
        <p14:creationId xmlns:p14="http://schemas.microsoft.com/office/powerpoint/2010/main" val="3400797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B2B87-7677-4FDB-A205-013110C0B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7219D-2C24-4B90-8B74-CF5337D4E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0E9F-1A83-489B-95BE-A2AD908E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AB608-2819-4C23-86CD-208436EA7505}" type="slidenum">
              <a:rPr lang="es-ES" altLang="es-NI"/>
              <a:pPr/>
              <a:t>‹Nº›</a:t>
            </a:fld>
            <a:endParaRPr lang="es-ES" altLang="es-NI"/>
          </a:p>
        </p:txBody>
      </p:sp>
    </p:spTree>
    <p:extLst>
      <p:ext uri="{BB962C8B-B14F-4D97-AF65-F5344CB8AC3E}">
        <p14:creationId xmlns:p14="http://schemas.microsoft.com/office/powerpoint/2010/main" val="750112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A2D8D-42AB-4A6A-97C7-92B4DB4FE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778A7-9706-4B9F-9C37-5F733CF20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9EAFD-B173-47D1-9406-2FF2B3356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A61FB-D125-4192-89AD-FF24182E1301}" type="slidenum">
              <a:rPr lang="es-ES" altLang="es-NI"/>
              <a:pPr/>
              <a:t>‹Nº›</a:t>
            </a:fld>
            <a:endParaRPr lang="es-ES" altLang="es-NI"/>
          </a:p>
        </p:txBody>
      </p:sp>
    </p:spTree>
    <p:extLst>
      <p:ext uri="{BB962C8B-B14F-4D97-AF65-F5344CB8AC3E}">
        <p14:creationId xmlns:p14="http://schemas.microsoft.com/office/powerpoint/2010/main" val="42339460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3FC3A6-055C-4463-9706-E52767B6A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4BEAD3-898A-4A15-BDE7-4A7AB6A58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810350-7B4F-44E4-A8E5-EC830FBB7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6FDA5-ED71-4194-96C0-4D285F0BF2D7}" type="slidenum">
              <a:rPr lang="es-ES" altLang="es-NI"/>
              <a:pPr/>
              <a:t>‹Nº›</a:t>
            </a:fld>
            <a:endParaRPr lang="es-ES" altLang="es-NI"/>
          </a:p>
        </p:txBody>
      </p:sp>
    </p:spTree>
    <p:extLst>
      <p:ext uri="{BB962C8B-B14F-4D97-AF65-F5344CB8AC3E}">
        <p14:creationId xmlns:p14="http://schemas.microsoft.com/office/powerpoint/2010/main" val="20825419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132CEB4-5F05-440D-9C14-8BC841DD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EB2DC3E-EB6A-42DB-89A4-7593E4FEF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92551C-5CE8-4A8A-B93F-874EBF09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6C2BD-F891-4AED-9602-6F8AAE8AE38F}" type="slidenum">
              <a:rPr lang="es-ES" altLang="es-NI"/>
              <a:pPr/>
              <a:t>‹Nº›</a:t>
            </a:fld>
            <a:endParaRPr lang="es-ES" altLang="es-NI"/>
          </a:p>
        </p:txBody>
      </p:sp>
    </p:spTree>
    <p:extLst>
      <p:ext uri="{BB962C8B-B14F-4D97-AF65-F5344CB8AC3E}">
        <p14:creationId xmlns:p14="http://schemas.microsoft.com/office/powerpoint/2010/main" val="40583461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BD6C9F6-59D9-49EC-AA3B-B0BBB5B60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E5C1864-EFA4-4221-B748-19BE1AAF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309951-405B-434B-B7CC-27ABE1472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98E3C-8E36-486D-A48F-892C77928ECF}" type="slidenum">
              <a:rPr lang="es-ES" altLang="es-NI"/>
              <a:pPr/>
              <a:t>‹Nº›</a:t>
            </a:fld>
            <a:endParaRPr lang="es-ES" altLang="es-NI"/>
          </a:p>
        </p:txBody>
      </p:sp>
    </p:spTree>
    <p:extLst>
      <p:ext uri="{BB962C8B-B14F-4D97-AF65-F5344CB8AC3E}">
        <p14:creationId xmlns:p14="http://schemas.microsoft.com/office/powerpoint/2010/main" val="3850569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9330495-B563-4956-9A01-9E5209352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BCAA98-A2C0-4820-A66B-3F5D2ADE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8EDCD5D-CDE8-4754-AACC-A790D2464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A97DD-1728-4A80-95B8-9FCF8B7F9AFF}" type="slidenum">
              <a:rPr lang="es-ES" altLang="es-NI"/>
              <a:pPr/>
              <a:t>‹Nº›</a:t>
            </a:fld>
            <a:endParaRPr lang="es-ES" altLang="es-NI"/>
          </a:p>
        </p:txBody>
      </p:sp>
    </p:spTree>
    <p:extLst>
      <p:ext uri="{BB962C8B-B14F-4D97-AF65-F5344CB8AC3E}">
        <p14:creationId xmlns:p14="http://schemas.microsoft.com/office/powerpoint/2010/main" val="2168634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B57FC2-815E-40CA-ADA2-2AA2AEB60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C9692A-D436-4A75-9B3F-3718F47D7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B79311-70CF-4ADA-8087-E9FA6DE52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2B3FA-2840-491B-9CD5-0CFB7CC17E0F}" type="slidenum">
              <a:rPr lang="es-ES" altLang="es-NI"/>
              <a:pPr/>
              <a:t>‹Nº›</a:t>
            </a:fld>
            <a:endParaRPr lang="es-ES" altLang="es-NI"/>
          </a:p>
        </p:txBody>
      </p:sp>
    </p:spTree>
    <p:extLst>
      <p:ext uri="{BB962C8B-B14F-4D97-AF65-F5344CB8AC3E}">
        <p14:creationId xmlns:p14="http://schemas.microsoft.com/office/powerpoint/2010/main" val="22724055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D84153-DF6D-44F0-AE03-797DCF25E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38951CE-E4BB-46ED-9B6D-EF7B1A0B3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0F2A4D-021C-4593-91C3-6000DA8CD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552C1-BC08-4DFA-BD3F-CDADA3D996A6}" type="slidenum">
              <a:rPr lang="es-ES" altLang="es-NI"/>
              <a:pPr/>
              <a:t>‹Nº›</a:t>
            </a:fld>
            <a:endParaRPr lang="es-ES" altLang="es-NI"/>
          </a:p>
        </p:txBody>
      </p:sp>
    </p:spTree>
    <p:extLst>
      <p:ext uri="{BB962C8B-B14F-4D97-AF65-F5344CB8AC3E}">
        <p14:creationId xmlns:p14="http://schemas.microsoft.com/office/powerpoint/2010/main" val="24366068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EC60B-E79F-4BE2-86A0-0E95A94E5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ADDB4-A817-40B9-B6DE-F1232710F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F4029-353E-44D0-B5F2-194BF7636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C4706-3C99-4E7D-BB99-D271CDD2A684}" type="slidenum">
              <a:rPr lang="es-ES" altLang="es-NI"/>
              <a:pPr/>
              <a:t>‹Nº›</a:t>
            </a:fld>
            <a:endParaRPr lang="es-ES" altLang="es-NI"/>
          </a:p>
        </p:txBody>
      </p:sp>
    </p:spTree>
    <p:extLst>
      <p:ext uri="{BB962C8B-B14F-4D97-AF65-F5344CB8AC3E}">
        <p14:creationId xmlns:p14="http://schemas.microsoft.com/office/powerpoint/2010/main" val="397135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B0892E-7C04-4467-86F4-FCFD3D108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51AB4A-0285-44C7-9F5A-D8F402599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BFCCFB-05EF-4158-B630-13623C8B6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70BBF-ABC3-4252-B31C-6F4402D338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2702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8713F-2B2A-4F46-B116-229E8D878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82065-E9C5-42DA-A634-99D38D9FA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7450F-FAE3-49A1-9A0D-BB49DA40A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22ED9-FB2F-4638-BA6D-64C9D3C9BFB9}" type="slidenum">
              <a:rPr lang="es-ES" altLang="es-NI"/>
              <a:pPr/>
              <a:t>‹Nº›</a:t>
            </a:fld>
            <a:endParaRPr lang="es-ES" altLang="es-NI"/>
          </a:p>
        </p:txBody>
      </p:sp>
    </p:spTree>
    <p:extLst>
      <p:ext uri="{BB962C8B-B14F-4D97-AF65-F5344CB8AC3E}">
        <p14:creationId xmlns:p14="http://schemas.microsoft.com/office/powerpoint/2010/main" val="422468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39ABB45-26FF-4CA6-A24A-ABF5FF3AF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8EB9A86-7524-4193-B48D-5484B467F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B414F0-33F2-422C-8976-999231B2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59BB7-0D57-41BD-85DA-6B5B95BC88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987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7512DFE-63EA-4002-9444-E9676F1E4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9D4BC20-98AC-4760-8D56-C8DBB2D06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B71A83A-4DB0-4063-9663-E2653AEE2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1A67F-CE0D-4DF2-AE8F-0169487A2BE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228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3438A9B-DB88-4923-B1B1-5D2A6CE60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80EBC16-AA95-476C-9BDC-A70883FE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5EC2494-9B53-49AC-9C78-C767965E2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12073-DB47-4B49-849B-6C20DF43EC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4702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55C80A-8CB8-47B1-81DA-CAD11220C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2BD4DF-31D1-47B9-B445-B44814F39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29D2F6D-7423-4483-9DE0-76467703F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3F15C-396B-4B79-9767-1076F97612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64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C102514-741F-461A-8EBA-DAA2DDE7F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134EA26-3694-4BAA-8C7C-88BDE1E65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6C0CC0-D0D2-4C9F-94E3-6282CA4CE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82BBD-210A-42E2-8FD3-DD9BBEBA51F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183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6E0180D-9E23-46D5-862F-C33DC8E8D34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62751B3-863C-420C-A222-031DDBF217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3C696-346A-4E10-8067-8749FBB25D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C4DAA-C7D6-4DB3-BABC-83810B1E0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F6AE2-95CE-4AAE-A9ED-E1B1D67A8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1318665-66F3-4606-933E-76EB52C4FE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332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18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37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7013" indent="-22701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7099" y="777181"/>
            <a:ext cx="1083780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rgbClr val="F7F5EF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0643" y="3138257"/>
            <a:ext cx="981071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25295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>
              <a:defRPr/>
            </a:pPr>
            <a:endParaRPr lang="es-NI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>
              <a:defRPr/>
            </a:pPr>
            <a:fld id="{1D8BD707-D9CF-40AE-B4C6-C98DA3205C09}" type="datetimeFigureOut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defTabSz="609630">
                <a:defRPr/>
              </a:pPr>
              <a:t>1/25/2022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>
              <a:defRPr/>
            </a:pPr>
            <a:fld id="{B6F15528-21DE-4FAA-801E-634DDDAF4B2B}" type="slidenum">
              <a:rPr lang="es-NI" sz="1200" smtClean="0">
                <a:solidFill>
                  <a:prstClr val="black">
                    <a:tint val="75000"/>
                  </a:prstClr>
                </a:solidFill>
              </a:rPr>
              <a:pPr defTabSz="609630">
                <a:defRPr/>
              </a:pPr>
              <a:t>‹Nº›</a:t>
            </a:fld>
            <a:endParaRPr lang="es-NI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45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08252DB-C192-41B3-B761-30AE04EA2CC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5287239-58FE-4FE1-8E60-C40738BB5C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0E8C2-D2C7-4FE5-830A-EFBAF9545E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C7D6F-3F87-4933-BB33-8F95A9552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A74B3-7700-4EDF-8AB8-096E1DA08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6AC03CF-A255-4716-A0DE-6B32112B978A}" type="slidenum">
              <a:rPr lang="es-ES" altLang="es-NI"/>
              <a:pPr/>
              <a:t>‹Nº›</a:t>
            </a:fld>
            <a:endParaRPr lang="es-ES" altLang="es-NI"/>
          </a:p>
        </p:txBody>
      </p:sp>
    </p:spTree>
    <p:extLst>
      <p:ext uri="{BB962C8B-B14F-4D97-AF65-F5344CB8AC3E}">
        <p14:creationId xmlns:p14="http://schemas.microsoft.com/office/powerpoint/2010/main" val="124259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18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37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7013" indent="-22701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C6A8FD45-60D5-4205-8F13-3B22F907E17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38B2C880-C94F-41F9-89D7-E061CF13E3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663EE-D178-4524-8B52-82E6AEA20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B4FB9-8F8C-431E-BBF8-B42333AC90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4C4CA-A3A0-4AC4-80DC-3F17F5125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7097E2D-3C09-4051-8564-86C2FE087F9E}" type="slidenum">
              <a:rPr lang="es-ES" altLang="es-NI"/>
              <a:pPr/>
              <a:t>‹Nº›</a:t>
            </a:fld>
            <a:endParaRPr lang="es-ES" altLang="es-NI"/>
          </a:p>
        </p:txBody>
      </p:sp>
    </p:spTree>
    <p:extLst>
      <p:ext uri="{BB962C8B-B14F-4D97-AF65-F5344CB8AC3E}">
        <p14:creationId xmlns:p14="http://schemas.microsoft.com/office/powerpoint/2010/main" val="272664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18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37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7013" indent="-22701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repositorio.una.edu.ni/1846/1/tnf30t694c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ide.gob.ni/docu/bibliovirtual/publicacion/InfEMNV05.pdf" TargetMode="Externa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-project.org/" TargetMode="Externa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Relationship Id="rId6" Type="http://schemas.openxmlformats.org/officeDocument/2006/relationships/hyperlink" Target="https://www2.javerianacali.edu.co/centro-escritura/recursos/manual-de-" TargetMode="External"/><Relationship Id="rId5" Type="http://schemas.openxmlformats.org/officeDocument/2006/relationships/hyperlink" Target="https://www2.javerianacali.edu.co/centro-escritura/recursos/manual-" TargetMode="External"/><Relationship Id="rId4" Type="http://schemas.openxmlformats.org/officeDocument/2006/relationships/hyperlink" Target="https://doi.org/10.1037/0000165-000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gif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ww.psyciencia.com/hablar-bien-no-cuesta-nada-terminospsicologicos-deberiamos-evitar/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79095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8" y="0"/>
                </a:lnTo>
                <a:lnTo>
                  <a:pt x="18287998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" y="3957413"/>
            <a:ext cx="12191999" cy="29005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07979" y="672809"/>
            <a:ext cx="6335607" cy="4367953"/>
          </a:xfrm>
          <a:custGeom>
            <a:avLst/>
            <a:gdLst/>
            <a:ahLst/>
            <a:cxnLst/>
            <a:rect l="l" t="t" r="r" b="b"/>
            <a:pathLst>
              <a:path w="9503410" h="6551930">
                <a:moveTo>
                  <a:pt x="8948732" y="6551573"/>
                </a:moveTo>
                <a:lnTo>
                  <a:pt x="554322" y="6551573"/>
                </a:lnTo>
                <a:lnTo>
                  <a:pt x="508859" y="6549765"/>
                </a:lnTo>
                <a:lnTo>
                  <a:pt x="464408" y="6544436"/>
                </a:lnTo>
                <a:lnTo>
                  <a:pt x="421112" y="6535724"/>
                </a:lnTo>
                <a:lnTo>
                  <a:pt x="379113" y="6523771"/>
                </a:lnTo>
                <a:lnTo>
                  <a:pt x="338554" y="6508717"/>
                </a:lnTo>
                <a:lnTo>
                  <a:pt x="299578" y="6490703"/>
                </a:lnTo>
                <a:lnTo>
                  <a:pt x="262328" y="6469867"/>
                </a:lnTo>
                <a:lnTo>
                  <a:pt x="226946" y="6446352"/>
                </a:lnTo>
                <a:lnTo>
                  <a:pt x="193574" y="6420296"/>
                </a:lnTo>
                <a:lnTo>
                  <a:pt x="162356" y="6391840"/>
                </a:lnTo>
                <a:lnTo>
                  <a:pt x="133434" y="6361125"/>
                </a:lnTo>
                <a:lnTo>
                  <a:pt x="106951" y="6328291"/>
                </a:lnTo>
                <a:lnTo>
                  <a:pt x="83049" y="6293478"/>
                </a:lnTo>
                <a:lnTo>
                  <a:pt x="61872" y="6256826"/>
                </a:lnTo>
                <a:lnTo>
                  <a:pt x="43561" y="6218475"/>
                </a:lnTo>
                <a:lnTo>
                  <a:pt x="28259" y="6178567"/>
                </a:lnTo>
                <a:lnTo>
                  <a:pt x="16110" y="6137240"/>
                </a:lnTo>
                <a:lnTo>
                  <a:pt x="7255" y="6094636"/>
                </a:lnTo>
                <a:lnTo>
                  <a:pt x="1837" y="6050895"/>
                </a:lnTo>
                <a:lnTo>
                  <a:pt x="0" y="6006157"/>
                </a:lnTo>
                <a:lnTo>
                  <a:pt x="0" y="545391"/>
                </a:lnTo>
                <a:lnTo>
                  <a:pt x="1837" y="500664"/>
                </a:lnTo>
                <a:lnTo>
                  <a:pt x="7255" y="456931"/>
                </a:lnTo>
                <a:lnTo>
                  <a:pt x="16110" y="414335"/>
                </a:lnTo>
                <a:lnTo>
                  <a:pt x="28260" y="373014"/>
                </a:lnTo>
                <a:lnTo>
                  <a:pt x="43562" y="333110"/>
                </a:lnTo>
                <a:lnTo>
                  <a:pt x="61873" y="294762"/>
                </a:lnTo>
                <a:lnTo>
                  <a:pt x="83051" y="258112"/>
                </a:lnTo>
                <a:lnTo>
                  <a:pt x="106952" y="223300"/>
                </a:lnTo>
                <a:lnTo>
                  <a:pt x="133435" y="190465"/>
                </a:lnTo>
                <a:lnTo>
                  <a:pt x="162357" y="159750"/>
                </a:lnTo>
                <a:lnTo>
                  <a:pt x="193575" y="131293"/>
                </a:lnTo>
                <a:lnTo>
                  <a:pt x="226946" y="105235"/>
                </a:lnTo>
                <a:lnTo>
                  <a:pt x="262329" y="81717"/>
                </a:lnTo>
                <a:lnTo>
                  <a:pt x="299579" y="60879"/>
                </a:lnTo>
                <a:lnTo>
                  <a:pt x="338554" y="42862"/>
                </a:lnTo>
                <a:lnTo>
                  <a:pt x="379113" y="27806"/>
                </a:lnTo>
                <a:lnTo>
                  <a:pt x="421112" y="15851"/>
                </a:lnTo>
                <a:lnTo>
                  <a:pt x="464408" y="7138"/>
                </a:lnTo>
                <a:lnTo>
                  <a:pt x="508859" y="1808"/>
                </a:lnTo>
                <a:lnTo>
                  <a:pt x="554322" y="0"/>
                </a:lnTo>
                <a:lnTo>
                  <a:pt x="8948732" y="0"/>
                </a:lnTo>
                <a:lnTo>
                  <a:pt x="8994197" y="1808"/>
                </a:lnTo>
                <a:lnTo>
                  <a:pt x="9038650" y="7138"/>
                </a:lnTo>
                <a:lnTo>
                  <a:pt x="9081947" y="15851"/>
                </a:lnTo>
                <a:lnTo>
                  <a:pt x="9123946" y="27806"/>
                </a:lnTo>
                <a:lnTo>
                  <a:pt x="9164504" y="42862"/>
                </a:lnTo>
                <a:lnTo>
                  <a:pt x="9203479" y="60879"/>
                </a:lnTo>
                <a:lnTo>
                  <a:pt x="9240729" y="81717"/>
                </a:lnTo>
                <a:lnTo>
                  <a:pt x="9276110" y="105235"/>
                </a:lnTo>
                <a:lnTo>
                  <a:pt x="9309480" y="131293"/>
                </a:lnTo>
                <a:lnTo>
                  <a:pt x="9340697" y="159750"/>
                </a:lnTo>
                <a:lnTo>
                  <a:pt x="9369617" y="190465"/>
                </a:lnTo>
                <a:lnTo>
                  <a:pt x="9396099" y="223300"/>
                </a:lnTo>
                <a:lnTo>
                  <a:pt x="9419999" y="258112"/>
                </a:lnTo>
                <a:lnTo>
                  <a:pt x="9441175" y="294762"/>
                </a:lnTo>
                <a:lnTo>
                  <a:pt x="9459485" y="333110"/>
                </a:lnTo>
                <a:lnTo>
                  <a:pt x="9474785" y="373014"/>
                </a:lnTo>
                <a:lnTo>
                  <a:pt x="9486933" y="414335"/>
                </a:lnTo>
                <a:lnTo>
                  <a:pt x="9495787" y="456931"/>
                </a:lnTo>
                <a:lnTo>
                  <a:pt x="9501204" y="500664"/>
                </a:lnTo>
                <a:lnTo>
                  <a:pt x="9503042" y="545391"/>
                </a:lnTo>
                <a:lnTo>
                  <a:pt x="9503041" y="6006157"/>
                </a:lnTo>
                <a:lnTo>
                  <a:pt x="9501204" y="6050895"/>
                </a:lnTo>
                <a:lnTo>
                  <a:pt x="9495787" y="6094636"/>
                </a:lnTo>
                <a:lnTo>
                  <a:pt x="9486933" y="6137240"/>
                </a:lnTo>
                <a:lnTo>
                  <a:pt x="9474784" y="6178567"/>
                </a:lnTo>
                <a:lnTo>
                  <a:pt x="9459484" y="6218475"/>
                </a:lnTo>
                <a:lnTo>
                  <a:pt x="9441174" y="6256826"/>
                </a:lnTo>
                <a:lnTo>
                  <a:pt x="9419998" y="6293478"/>
                </a:lnTo>
                <a:lnTo>
                  <a:pt x="9396098" y="6328291"/>
                </a:lnTo>
                <a:lnTo>
                  <a:pt x="9369616" y="6361125"/>
                </a:lnTo>
                <a:lnTo>
                  <a:pt x="9340696" y="6391840"/>
                </a:lnTo>
                <a:lnTo>
                  <a:pt x="9309479" y="6420296"/>
                </a:lnTo>
                <a:lnTo>
                  <a:pt x="9276109" y="6446352"/>
                </a:lnTo>
                <a:lnTo>
                  <a:pt x="9240728" y="6469867"/>
                </a:lnTo>
                <a:lnTo>
                  <a:pt x="9203479" y="6490703"/>
                </a:lnTo>
                <a:lnTo>
                  <a:pt x="9164503" y="6508717"/>
                </a:lnTo>
                <a:lnTo>
                  <a:pt x="9123945" y="6523771"/>
                </a:lnTo>
                <a:lnTo>
                  <a:pt x="9081946" y="6535724"/>
                </a:lnTo>
                <a:lnTo>
                  <a:pt x="9038649" y="6544436"/>
                </a:lnTo>
                <a:lnTo>
                  <a:pt x="8994197" y="6549765"/>
                </a:lnTo>
                <a:lnTo>
                  <a:pt x="8948732" y="6551573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40654" y="802923"/>
            <a:ext cx="5872057" cy="4001815"/>
          </a:xfrm>
          <a:custGeom>
            <a:avLst/>
            <a:gdLst/>
            <a:ahLst/>
            <a:cxnLst/>
            <a:rect l="l" t="t" r="r" b="b"/>
            <a:pathLst>
              <a:path w="8808085" h="5911215">
                <a:moveTo>
                  <a:pt x="8294239" y="5910736"/>
                </a:moveTo>
                <a:lnTo>
                  <a:pt x="513788" y="5910736"/>
                </a:lnTo>
                <a:lnTo>
                  <a:pt x="471649" y="5909105"/>
                </a:lnTo>
                <a:lnTo>
                  <a:pt x="430448" y="5904295"/>
                </a:lnTo>
                <a:lnTo>
                  <a:pt x="390318" y="5896434"/>
                </a:lnTo>
                <a:lnTo>
                  <a:pt x="351390" y="5885648"/>
                </a:lnTo>
                <a:lnTo>
                  <a:pt x="313797" y="5872063"/>
                </a:lnTo>
                <a:lnTo>
                  <a:pt x="277671" y="5855807"/>
                </a:lnTo>
                <a:lnTo>
                  <a:pt x="243145" y="5837005"/>
                </a:lnTo>
                <a:lnTo>
                  <a:pt x="210350" y="5815786"/>
                </a:lnTo>
                <a:lnTo>
                  <a:pt x="179419" y="5792274"/>
                </a:lnTo>
                <a:lnTo>
                  <a:pt x="150483" y="5766597"/>
                </a:lnTo>
                <a:lnTo>
                  <a:pt x="123676" y="5738881"/>
                </a:lnTo>
                <a:lnTo>
                  <a:pt x="99130" y="5709254"/>
                </a:lnTo>
                <a:lnTo>
                  <a:pt x="76976" y="5677841"/>
                </a:lnTo>
                <a:lnTo>
                  <a:pt x="57347" y="5644770"/>
                </a:lnTo>
                <a:lnTo>
                  <a:pt x="40375" y="5610166"/>
                </a:lnTo>
                <a:lnTo>
                  <a:pt x="26192" y="5574158"/>
                </a:lnTo>
                <a:lnTo>
                  <a:pt x="14931" y="5536870"/>
                </a:lnTo>
                <a:lnTo>
                  <a:pt x="6724" y="5498430"/>
                </a:lnTo>
                <a:lnTo>
                  <a:pt x="1703" y="5458965"/>
                </a:lnTo>
                <a:lnTo>
                  <a:pt x="0" y="5418601"/>
                </a:lnTo>
                <a:lnTo>
                  <a:pt x="0" y="492110"/>
                </a:lnTo>
                <a:lnTo>
                  <a:pt x="1703" y="451757"/>
                </a:lnTo>
                <a:lnTo>
                  <a:pt x="6724" y="412301"/>
                </a:lnTo>
                <a:lnTo>
                  <a:pt x="14931" y="373868"/>
                </a:lnTo>
                <a:lnTo>
                  <a:pt x="26192" y="336586"/>
                </a:lnTo>
                <a:lnTo>
                  <a:pt x="40375" y="300582"/>
                </a:lnTo>
                <a:lnTo>
                  <a:pt x="57347" y="265981"/>
                </a:lnTo>
                <a:lnTo>
                  <a:pt x="76975" y="232912"/>
                </a:lnTo>
                <a:lnTo>
                  <a:pt x="99129" y="201500"/>
                </a:lnTo>
                <a:lnTo>
                  <a:pt x="123676" y="171872"/>
                </a:lnTo>
                <a:lnTo>
                  <a:pt x="150482" y="144156"/>
                </a:lnTo>
                <a:lnTo>
                  <a:pt x="179418" y="118478"/>
                </a:lnTo>
                <a:lnTo>
                  <a:pt x="210349" y="94964"/>
                </a:lnTo>
                <a:lnTo>
                  <a:pt x="243144" y="73742"/>
                </a:lnTo>
                <a:lnTo>
                  <a:pt x="277670" y="54938"/>
                </a:lnTo>
                <a:lnTo>
                  <a:pt x="313796" y="38680"/>
                </a:lnTo>
                <a:lnTo>
                  <a:pt x="351389" y="25093"/>
                </a:lnTo>
                <a:lnTo>
                  <a:pt x="390317" y="14305"/>
                </a:lnTo>
                <a:lnTo>
                  <a:pt x="430448" y="6442"/>
                </a:lnTo>
                <a:lnTo>
                  <a:pt x="471649" y="1631"/>
                </a:lnTo>
                <a:lnTo>
                  <a:pt x="513788" y="0"/>
                </a:lnTo>
                <a:lnTo>
                  <a:pt x="8294241" y="0"/>
                </a:lnTo>
                <a:lnTo>
                  <a:pt x="8336382" y="1631"/>
                </a:lnTo>
                <a:lnTo>
                  <a:pt x="8377584" y="6442"/>
                </a:lnTo>
                <a:lnTo>
                  <a:pt x="8417716" y="14305"/>
                </a:lnTo>
                <a:lnTo>
                  <a:pt x="8456644" y="25093"/>
                </a:lnTo>
                <a:lnTo>
                  <a:pt x="8494238" y="38680"/>
                </a:lnTo>
                <a:lnTo>
                  <a:pt x="8530364" y="54938"/>
                </a:lnTo>
                <a:lnTo>
                  <a:pt x="8564890" y="73742"/>
                </a:lnTo>
                <a:lnTo>
                  <a:pt x="8597685" y="94964"/>
                </a:lnTo>
                <a:lnTo>
                  <a:pt x="8628616" y="118478"/>
                </a:lnTo>
                <a:lnTo>
                  <a:pt x="8657551" y="144156"/>
                </a:lnTo>
                <a:lnTo>
                  <a:pt x="8684357" y="171872"/>
                </a:lnTo>
                <a:lnTo>
                  <a:pt x="8708903" y="201500"/>
                </a:lnTo>
                <a:lnTo>
                  <a:pt x="8731056" y="232912"/>
                </a:lnTo>
                <a:lnTo>
                  <a:pt x="8750685" y="265981"/>
                </a:lnTo>
                <a:lnTo>
                  <a:pt x="8767656" y="300582"/>
                </a:lnTo>
                <a:lnTo>
                  <a:pt x="8781838" y="336586"/>
                </a:lnTo>
                <a:lnTo>
                  <a:pt x="8793099" y="373868"/>
                </a:lnTo>
                <a:lnTo>
                  <a:pt x="8801306" y="412301"/>
                </a:lnTo>
                <a:lnTo>
                  <a:pt x="8806327" y="451757"/>
                </a:lnTo>
                <a:lnTo>
                  <a:pt x="8808030" y="492110"/>
                </a:lnTo>
                <a:lnTo>
                  <a:pt x="8808027" y="5418601"/>
                </a:lnTo>
                <a:lnTo>
                  <a:pt x="8806324" y="5458965"/>
                </a:lnTo>
                <a:lnTo>
                  <a:pt x="8801303" y="5498431"/>
                </a:lnTo>
                <a:lnTo>
                  <a:pt x="8793096" y="5536870"/>
                </a:lnTo>
                <a:lnTo>
                  <a:pt x="8781836" y="5574158"/>
                </a:lnTo>
                <a:lnTo>
                  <a:pt x="8767654" y="5610167"/>
                </a:lnTo>
                <a:lnTo>
                  <a:pt x="8750683" y="5644770"/>
                </a:lnTo>
                <a:lnTo>
                  <a:pt x="8731055" y="5677841"/>
                </a:lnTo>
                <a:lnTo>
                  <a:pt x="8708901" y="5709254"/>
                </a:lnTo>
                <a:lnTo>
                  <a:pt x="8684356" y="5738882"/>
                </a:lnTo>
                <a:lnTo>
                  <a:pt x="8657549" y="5766597"/>
                </a:lnTo>
                <a:lnTo>
                  <a:pt x="8628615" y="5792274"/>
                </a:lnTo>
                <a:lnTo>
                  <a:pt x="8597684" y="5815786"/>
                </a:lnTo>
                <a:lnTo>
                  <a:pt x="8564889" y="5837006"/>
                </a:lnTo>
                <a:lnTo>
                  <a:pt x="8530363" y="5855807"/>
                </a:lnTo>
                <a:lnTo>
                  <a:pt x="8494237" y="5872063"/>
                </a:lnTo>
                <a:lnTo>
                  <a:pt x="8456643" y="5885648"/>
                </a:lnTo>
                <a:lnTo>
                  <a:pt x="8417714" y="5896434"/>
                </a:lnTo>
                <a:lnTo>
                  <a:pt x="8377583" y="5904295"/>
                </a:lnTo>
                <a:lnTo>
                  <a:pt x="8336380" y="5909105"/>
                </a:lnTo>
                <a:lnTo>
                  <a:pt x="8294239" y="5910736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36770" y="3228114"/>
            <a:ext cx="900007" cy="1782233"/>
          </a:xfrm>
          <a:custGeom>
            <a:avLst/>
            <a:gdLst/>
            <a:ahLst/>
            <a:cxnLst/>
            <a:rect l="l" t="t" r="r" b="b"/>
            <a:pathLst>
              <a:path w="1350009" h="2673350">
                <a:moveTo>
                  <a:pt x="1159203" y="2673171"/>
                </a:moveTo>
                <a:lnTo>
                  <a:pt x="0" y="2673171"/>
                </a:lnTo>
                <a:lnTo>
                  <a:pt x="36220" y="0"/>
                </a:lnTo>
                <a:lnTo>
                  <a:pt x="317064" y="3184"/>
                </a:lnTo>
                <a:lnTo>
                  <a:pt x="486009" y="8073"/>
                </a:lnTo>
                <a:lnTo>
                  <a:pt x="567426" y="11753"/>
                </a:lnTo>
                <a:lnTo>
                  <a:pt x="605680" y="13951"/>
                </a:lnTo>
                <a:lnTo>
                  <a:pt x="674865" y="19138"/>
                </a:lnTo>
                <a:lnTo>
                  <a:pt x="724207" y="24832"/>
                </a:lnTo>
                <a:lnTo>
                  <a:pt x="770232" y="32516"/>
                </a:lnTo>
                <a:lnTo>
                  <a:pt x="813026" y="41943"/>
                </a:lnTo>
                <a:lnTo>
                  <a:pt x="852672" y="52866"/>
                </a:lnTo>
                <a:lnTo>
                  <a:pt x="889257" y="65038"/>
                </a:lnTo>
                <a:lnTo>
                  <a:pt x="953583" y="92143"/>
                </a:lnTo>
                <a:lnTo>
                  <a:pt x="1006681" y="121284"/>
                </a:lnTo>
                <a:lnTo>
                  <a:pt x="1049234" y="150489"/>
                </a:lnTo>
                <a:lnTo>
                  <a:pt x="1081922" y="177784"/>
                </a:lnTo>
                <a:lnTo>
                  <a:pt x="1113943" y="210827"/>
                </a:lnTo>
                <a:lnTo>
                  <a:pt x="1128458" y="229778"/>
                </a:lnTo>
                <a:lnTo>
                  <a:pt x="1130035" y="231253"/>
                </a:lnTo>
                <a:lnTo>
                  <a:pt x="1162494" y="267720"/>
                </a:lnTo>
                <a:lnTo>
                  <a:pt x="1189887" y="305184"/>
                </a:lnTo>
                <a:lnTo>
                  <a:pt x="1221271" y="356148"/>
                </a:lnTo>
                <a:lnTo>
                  <a:pt x="1254061" y="421120"/>
                </a:lnTo>
                <a:lnTo>
                  <a:pt x="1270175" y="459018"/>
                </a:lnTo>
                <a:lnTo>
                  <a:pt x="1285669" y="500609"/>
                </a:lnTo>
                <a:lnTo>
                  <a:pt x="1300221" y="545957"/>
                </a:lnTo>
                <a:lnTo>
                  <a:pt x="1313507" y="595125"/>
                </a:lnTo>
                <a:lnTo>
                  <a:pt x="1325205" y="648178"/>
                </a:lnTo>
                <a:lnTo>
                  <a:pt x="1334990" y="705177"/>
                </a:lnTo>
                <a:lnTo>
                  <a:pt x="1342538" y="766188"/>
                </a:lnTo>
                <a:lnTo>
                  <a:pt x="1347528" y="831274"/>
                </a:lnTo>
                <a:lnTo>
                  <a:pt x="1349635" y="900499"/>
                </a:lnTo>
                <a:lnTo>
                  <a:pt x="1348755" y="977720"/>
                </a:lnTo>
                <a:lnTo>
                  <a:pt x="1345202" y="1065677"/>
                </a:lnTo>
                <a:lnTo>
                  <a:pt x="1339270" y="1162782"/>
                </a:lnTo>
                <a:lnTo>
                  <a:pt x="1331252" y="1267444"/>
                </a:lnTo>
                <a:lnTo>
                  <a:pt x="1321442" y="1378075"/>
                </a:lnTo>
                <a:lnTo>
                  <a:pt x="1310135" y="1493086"/>
                </a:lnTo>
                <a:lnTo>
                  <a:pt x="1297623" y="1610888"/>
                </a:lnTo>
                <a:lnTo>
                  <a:pt x="1284203" y="1729890"/>
                </a:lnTo>
                <a:lnTo>
                  <a:pt x="1270166" y="1848505"/>
                </a:lnTo>
                <a:lnTo>
                  <a:pt x="1255808" y="1965143"/>
                </a:lnTo>
                <a:lnTo>
                  <a:pt x="1241422" y="2078215"/>
                </a:lnTo>
                <a:lnTo>
                  <a:pt x="1227302" y="2186131"/>
                </a:lnTo>
                <a:lnTo>
                  <a:pt x="1213742" y="2287303"/>
                </a:lnTo>
                <a:lnTo>
                  <a:pt x="1201036" y="2380141"/>
                </a:lnTo>
                <a:lnTo>
                  <a:pt x="1189479" y="2463056"/>
                </a:lnTo>
                <a:lnTo>
                  <a:pt x="1179364" y="2534460"/>
                </a:lnTo>
                <a:lnTo>
                  <a:pt x="1170984" y="2592762"/>
                </a:lnTo>
                <a:lnTo>
                  <a:pt x="1164635" y="2636374"/>
                </a:lnTo>
                <a:lnTo>
                  <a:pt x="1159203" y="2673171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11439" y="2277992"/>
            <a:ext cx="2495127" cy="1657773"/>
          </a:xfrm>
          <a:custGeom>
            <a:avLst/>
            <a:gdLst/>
            <a:ahLst/>
            <a:cxnLst/>
            <a:rect l="l" t="t" r="r" b="b"/>
            <a:pathLst>
              <a:path w="3742690" h="2486660">
                <a:moveTo>
                  <a:pt x="2996344" y="2486128"/>
                </a:moveTo>
                <a:lnTo>
                  <a:pt x="2970684" y="2482957"/>
                </a:lnTo>
                <a:lnTo>
                  <a:pt x="2941560" y="2475205"/>
                </a:lnTo>
                <a:lnTo>
                  <a:pt x="2899297" y="2462156"/>
                </a:lnTo>
                <a:lnTo>
                  <a:pt x="2811631" y="2436963"/>
                </a:lnTo>
                <a:lnTo>
                  <a:pt x="2754223" y="2420828"/>
                </a:lnTo>
                <a:lnTo>
                  <a:pt x="2000483" y="2217518"/>
                </a:lnTo>
                <a:lnTo>
                  <a:pt x="1926733" y="2197943"/>
                </a:lnTo>
                <a:lnTo>
                  <a:pt x="960941" y="1943604"/>
                </a:lnTo>
                <a:lnTo>
                  <a:pt x="227576" y="1444322"/>
                </a:lnTo>
                <a:lnTo>
                  <a:pt x="205736" y="1387118"/>
                </a:lnTo>
                <a:lnTo>
                  <a:pt x="190642" y="1345440"/>
                </a:lnTo>
                <a:lnTo>
                  <a:pt x="172823" y="1294216"/>
                </a:lnTo>
                <a:lnTo>
                  <a:pt x="152990" y="1234501"/>
                </a:lnTo>
                <a:lnTo>
                  <a:pt x="131852" y="1167350"/>
                </a:lnTo>
                <a:lnTo>
                  <a:pt x="110119" y="1093819"/>
                </a:lnTo>
                <a:lnTo>
                  <a:pt x="88501" y="1014962"/>
                </a:lnTo>
                <a:lnTo>
                  <a:pt x="67707" y="931835"/>
                </a:lnTo>
                <a:lnTo>
                  <a:pt x="48447" y="845493"/>
                </a:lnTo>
                <a:lnTo>
                  <a:pt x="31431" y="756991"/>
                </a:lnTo>
                <a:lnTo>
                  <a:pt x="17368" y="667385"/>
                </a:lnTo>
                <a:lnTo>
                  <a:pt x="6969" y="577729"/>
                </a:lnTo>
                <a:lnTo>
                  <a:pt x="943" y="489079"/>
                </a:lnTo>
                <a:lnTo>
                  <a:pt x="0" y="402491"/>
                </a:lnTo>
                <a:lnTo>
                  <a:pt x="4848" y="319018"/>
                </a:lnTo>
                <a:lnTo>
                  <a:pt x="16200" y="239717"/>
                </a:lnTo>
                <a:lnTo>
                  <a:pt x="34762" y="165643"/>
                </a:lnTo>
                <a:lnTo>
                  <a:pt x="61247" y="97851"/>
                </a:lnTo>
                <a:lnTo>
                  <a:pt x="111029" y="44773"/>
                </a:lnTo>
                <a:lnTo>
                  <a:pt x="196278" y="12819"/>
                </a:lnTo>
                <a:lnTo>
                  <a:pt x="312882" y="0"/>
                </a:lnTo>
                <a:lnTo>
                  <a:pt x="456731" y="4324"/>
                </a:lnTo>
                <a:lnTo>
                  <a:pt x="623714" y="23804"/>
                </a:lnTo>
                <a:lnTo>
                  <a:pt x="809719" y="56447"/>
                </a:lnTo>
                <a:lnTo>
                  <a:pt x="1010635" y="100266"/>
                </a:lnTo>
                <a:lnTo>
                  <a:pt x="1222351" y="153269"/>
                </a:lnTo>
                <a:lnTo>
                  <a:pt x="1440755" y="213468"/>
                </a:lnTo>
                <a:lnTo>
                  <a:pt x="1661736" y="278871"/>
                </a:lnTo>
                <a:lnTo>
                  <a:pt x="1881184" y="347490"/>
                </a:lnTo>
                <a:lnTo>
                  <a:pt x="2094986" y="417334"/>
                </a:lnTo>
                <a:lnTo>
                  <a:pt x="2299033" y="486413"/>
                </a:lnTo>
                <a:lnTo>
                  <a:pt x="2661411" y="614318"/>
                </a:lnTo>
                <a:lnTo>
                  <a:pt x="3029026" y="750694"/>
                </a:lnTo>
                <a:lnTo>
                  <a:pt x="3108837" y="781409"/>
                </a:lnTo>
                <a:lnTo>
                  <a:pt x="3110748" y="788640"/>
                </a:lnTo>
                <a:lnTo>
                  <a:pt x="3116361" y="809449"/>
                </a:lnTo>
                <a:lnTo>
                  <a:pt x="3137967" y="886495"/>
                </a:lnTo>
                <a:lnTo>
                  <a:pt x="3153596" y="940079"/>
                </a:lnTo>
                <a:lnTo>
                  <a:pt x="3172201" y="1001934"/>
                </a:lnTo>
                <a:lnTo>
                  <a:pt x="3193600" y="1070734"/>
                </a:lnTo>
                <a:lnTo>
                  <a:pt x="3217613" y="1145153"/>
                </a:lnTo>
                <a:lnTo>
                  <a:pt x="3244056" y="1223863"/>
                </a:lnTo>
                <a:lnTo>
                  <a:pt x="3272750" y="1305539"/>
                </a:lnTo>
                <a:lnTo>
                  <a:pt x="3303511" y="1388853"/>
                </a:lnTo>
                <a:lnTo>
                  <a:pt x="3336160" y="1472479"/>
                </a:lnTo>
                <a:lnTo>
                  <a:pt x="3370514" y="1555090"/>
                </a:lnTo>
                <a:lnTo>
                  <a:pt x="3406392" y="1635361"/>
                </a:lnTo>
                <a:lnTo>
                  <a:pt x="3443613" y="1711963"/>
                </a:lnTo>
                <a:lnTo>
                  <a:pt x="3481995" y="1783570"/>
                </a:lnTo>
                <a:lnTo>
                  <a:pt x="3521356" y="1848857"/>
                </a:lnTo>
                <a:lnTo>
                  <a:pt x="3561515" y="1906496"/>
                </a:lnTo>
                <a:lnTo>
                  <a:pt x="3602290" y="1955160"/>
                </a:lnTo>
                <a:lnTo>
                  <a:pt x="3643501" y="1993524"/>
                </a:lnTo>
                <a:lnTo>
                  <a:pt x="3680119" y="2024983"/>
                </a:lnTo>
                <a:lnTo>
                  <a:pt x="3707667" y="2053854"/>
                </a:lnTo>
                <a:lnTo>
                  <a:pt x="3726813" y="2080190"/>
                </a:lnTo>
                <a:lnTo>
                  <a:pt x="3738225" y="2104042"/>
                </a:lnTo>
                <a:lnTo>
                  <a:pt x="3742573" y="2125463"/>
                </a:lnTo>
                <a:lnTo>
                  <a:pt x="3740522" y="2144506"/>
                </a:lnTo>
                <a:lnTo>
                  <a:pt x="3732744" y="2161223"/>
                </a:lnTo>
                <a:lnTo>
                  <a:pt x="3719904" y="2175667"/>
                </a:lnTo>
                <a:lnTo>
                  <a:pt x="3702673" y="2187889"/>
                </a:lnTo>
                <a:lnTo>
                  <a:pt x="3696721" y="2190744"/>
                </a:lnTo>
                <a:lnTo>
                  <a:pt x="3414362" y="2190744"/>
                </a:lnTo>
                <a:lnTo>
                  <a:pt x="3415858" y="2197986"/>
                </a:lnTo>
                <a:lnTo>
                  <a:pt x="3423132" y="2246364"/>
                </a:lnTo>
                <a:lnTo>
                  <a:pt x="3425456" y="2275656"/>
                </a:lnTo>
                <a:lnTo>
                  <a:pt x="3108840" y="2275656"/>
                </a:lnTo>
                <a:lnTo>
                  <a:pt x="3109723" y="2283078"/>
                </a:lnTo>
                <a:lnTo>
                  <a:pt x="3110507" y="2291677"/>
                </a:lnTo>
                <a:lnTo>
                  <a:pt x="3111235" y="2302932"/>
                </a:lnTo>
                <a:lnTo>
                  <a:pt x="3111695" y="2316391"/>
                </a:lnTo>
                <a:lnTo>
                  <a:pt x="3111674" y="2331600"/>
                </a:lnTo>
                <a:lnTo>
                  <a:pt x="3106591" y="2383216"/>
                </a:lnTo>
                <a:lnTo>
                  <a:pt x="3089509" y="2434316"/>
                </a:lnTo>
                <a:lnTo>
                  <a:pt x="3054676" y="2472690"/>
                </a:lnTo>
                <a:lnTo>
                  <a:pt x="3018754" y="2485173"/>
                </a:lnTo>
                <a:lnTo>
                  <a:pt x="2996344" y="2486128"/>
                </a:lnTo>
                <a:close/>
              </a:path>
              <a:path w="3742690" h="2486660">
                <a:moveTo>
                  <a:pt x="3574020" y="2217521"/>
                </a:moveTo>
                <a:lnTo>
                  <a:pt x="3515203" y="2215661"/>
                </a:lnTo>
                <a:lnTo>
                  <a:pt x="3460202" y="2206596"/>
                </a:lnTo>
                <a:lnTo>
                  <a:pt x="3414362" y="2190744"/>
                </a:lnTo>
                <a:lnTo>
                  <a:pt x="3696721" y="2190744"/>
                </a:lnTo>
                <a:lnTo>
                  <a:pt x="3657706" y="2205881"/>
                </a:lnTo>
                <a:lnTo>
                  <a:pt x="3603189" y="2215617"/>
                </a:lnTo>
                <a:lnTo>
                  <a:pt x="3574020" y="2217521"/>
                </a:lnTo>
                <a:close/>
              </a:path>
              <a:path w="3742690" h="2486660">
                <a:moveTo>
                  <a:pt x="3329499" y="2437010"/>
                </a:moveTo>
                <a:lnTo>
                  <a:pt x="3288477" y="2429366"/>
                </a:lnTo>
                <a:lnTo>
                  <a:pt x="3251489" y="2415290"/>
                </a:lnTo>
                <a:lnTo>
                  <a:pt x="3203717" y="2385842"/>
                </a:lnTo>
                <a:lnTo>
                  <a:pt x="3165398" y="2351509"/>
                </a:lnTo>
                <a:lnTo>
                  <a:pt x="3136758" y="2318045"/>
                </a:lnTo>
                <a:lnTo>
                  <a:pt x="3114018" y="2284721"/>
                </a:lnTo>
                <a:lnTo>
                  <a:pt x="3108840" y="2275656"/>
                </a:lnTo>
                <a:lnTo>
                  <a:pt x="3425456" y="2275656"/>
                </a:lnTo>
                <a:lnTo>
                  <a:pt x="3425708" y="2279827"/>
                </a:lnTo>
                <a:lnTo>
                  <a:pt x="3425863" y="2284721"/>
                </a:lnTo>
                <a:lnTo>
                  <a:pt x="3426089" y="2295295"/>
                </a:lnTo>
                <a:lnTo>
                  <a:pt x="3425972" y="2308078"/>
                </a:lnTo>
                <a:lnTo>
                  <a:pt x="3421315" y="2355871"/>
                </a:lnTo>
                <a:lnTo>
                  <a:pt x="3403251" y="2403947"/>
                </a:lnTo>
                <a:lnTo>
                  <a:pt x="3366719" y="2433234"/>
                </a:lnTo>
                <a:lnTo>
                  <a:pt x="3329499" y="2437010"/>
                </a:lnTo>
                <a:close/>
              </a:path>
            </a:pathLst>
          </a:custGeom>
          <a:solidFill>
            <a:srgbClr val="252954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63726" y="1600454"/>
            <a:ext cx="1636183" cy="1969770"/>
          </a:xfrm>
          <a:custGeom>
            <a:avLst/>
            <a:gdLst/>
            <a:ahLst/>
            <a:cxnLst/>
            <a:rect l="l" t="t" r="r" b="b"/>
            <a:pathLst>
              <a:path w="2454275" h="2954654">
                <a:moveTo>
                  <a:pt x="438373" y="27104"/>
                </a:moveTo>
                <a:lnTo>
                  <a:pt x="354309" y="27104"/>
                </a:lnTo>
                <a:lnTo>
                  <a:pt x="362896" y="0"/>
                </a:lnTo>
                <a:lnTo>
                  <a:pt x="428684" y="0"/>
                </a:lnTo>
                <a:lnTo>
                  <a:pt x="438373" y="27104"/>
                </a:lnTo>
                <a:close/>
              </a:path>
              <a:path w="2454275" h="2954654">
                <a:moveTo>
                  <a:pt x="502749" y="298145"/>
                </a:moveTo>
                <a:lnTo>
                  <a:pt x="309565" y="298145"/>
                </a:lnTo>
                <a:lnTo>
                  <a:pt x="310085" y="271041"/>
                </a:lnTo>
                <a:lnTo>
                  <a:pt x="310883" y="243937"/>
                </a:lnTo>
                <a:lnTo>
                  <a:pt x="312015" y="243937"/>
                </a:lnTo>
                <a:lnTo>
                  <a:pt x="313538" y="216832"/>
                </a:lnTo>
                <a:lnTo>
                  <a:pt x="315509" y="189728"/>
                </a:lnTo>
                <a:lnTo>
                  <a:pt x="317987" y="162624"/>
                </a:lnTo>
                <a:lnTo>
                  <a:pt x="321028" y="135520"/>
                </a:lnTo>
                <a:lnTo>
                  <a:pt x="324690" y="108416"/>
                </a:lnTo>
                <a:lnTo>
                  <a:pt x="329029" y="108416"/>
                </a:lnTo>
                <a:lnTo>
                  <a:pt x="334103" y="81312"/>
                </a:lnTo>
                <a:lnTo>
                  <a:pt x="339970" y="54208"/>
                </a:lnTo>
                <a:lnTo>
                  <a:pt x="346686" y="27104"/>
                </a:lnTo>
                <a:lnTo>
                  <a:pt x="447326" y="27104"/>
                </a:lnTo>
                <a:lnTo>
                  <a:pt x="463103" y="81312"/>
                </a:lnTo>
                <a:lnTo>
                  <a:pt x="476168" y="135520"/>
                </a:lnTo>
                <a:lnTo>
                  <a:pt x="486675" y="189728"/>
                </a:lnTo>
                <a:lnTo>
                  <a:pt x="491016" y="216832"/>
                </a:lnTo>
                <a:lnTo>
                  <a:pt x="494775" y="216832"/>
                </a:lnTo>
                <a:lnTo>
                  <a:pt x="497971" y="243937"/>
                </a:lnTo>
                <a:lnTo>
                  <a:pt x="500623" y="271041"/>
                </a:lnTo>
                <a:lnTo>
                  <a:pt x="502749" y="298145"/>
                </a:lnTo>
                <a:close/>
              </a:path>
              <a:path w="2454275" h="2954654">
                <a:moveTo>
                  <a:pt x="207654" y="108416"/>
                </a:moveTo>
                <a:lnTo>
                  <a:pt x="134518" y="108416"/>
                </a:lnTo>
                <a:lnTo>
                  <a:pt x="143989" y="81312"/>
                </a:lnTo>
                <a:lnTo>
                  <a:pt x="195612" y="81312"/>
                </a:lnTo>
                <a:lnTo>
                  <a:pt x="207654" y="108416"/>
                </a:lnTo>
                <a:close/>
              </a:path>
              <a:path w="2454275" h="2954654">
                <a:moveTo>
                  <a:pt x="661898" y="108416"/>
                </a:moveTo>
                <a:lnTo>
                  <a:pt x="597698" y="108416"/>
                </a:lnTo>
                <a:lnTo>
                  <a:pt x="607426" y="81312"/>
                </a:lnTo>
                <a:lnTo>
                  <a:pt x="655047" y="81312"/>
                </a:lnTo>
                <a:lnTo>
                  <a:pt x="661898" y="108416"/>
                </a:lnTo>
                <a:close/>
              </a:path>
              <a:path w="2454275" h="2954654">
                <a:moveTo>
                  <a:pt x="230025" y="135520"/>
                </a:moveTo>
                <a:lnTo>
                  <a:pt x="120866" y="135520"/>
                </a:lnTo>
                <a:lnTo>
                  <a:pt x="123197" y="108416"/>
                </a:lnTo>
                <a:lnTo>
                  <a:pt x="219132" y="108416"/>
                </a:lnTo>
                <a:lnTo>
                  <a:pt x="230025" y="135520"/>
                </a:lnTo>
                <a:close/>
              </a:path>
              <a:path w="2454275" h="2954654">
                <a:moveTo>
                  <a:pt x="661636" y="352353"/>
                </a:moveTo>
                <a:lnTo>
                  <a:pt x="175485" y="352353"/>
                </a:lnTo>
                <a:lnTo>
                  <a:pt x="171952" y="325249"/>
                </a:lnTo>
                <a:lnTo>
                  <a:pt x="508591" y="325249"/>
                </a:lnTo>
                <a:lnTo>
                  <a:pt x="511244" y="298145"/>
                </a:lnTo>
                <a:lnTo>
                  <a:pt x="514843" y="298145"/>
                </a:lnTo>
                <a:lnTo>
                  <a:pt x="519320" y="271041"/>
                </a:lnTo>
                <a:lnTo>
                  <a:pt x="524608" y="271041"/>
                </a:lnTo>
                <a:lnTo>
                  <a:pt x="530642" y="243937"/>
                </a:lnTo>
                <a:lnTo>
                  <a:pt x="537353" y="216832"/>
                </a:lnTo>
                <a:lnTo>
                  <a:pt x="544676" y="189728"/>
                </a:lnTo>
                <a:lnTo>
                  <a:pt x="552542" y="189728"/>
                </a:lnTo>
                <a:lnTo>
                  <a:pt x="560886" y="162624"/>
                </a:lnTo>
                <a:lnTo>
                  <a:pt x="569641" y="135520"/>
                </a:lnTo>
                <a:lnTo>
                  <a:pt x="578739" y="135520"/>
                </a:lnTo>
                <a:lnTo>
                  <a:pt x="588113" y="108416"/>
                </a:lnTo>
                <a:lnTo>
                  <a:pt x="667126" y="108416"/>
                </a:lnTo>
                <a:lnTo>
                  <a:pt x="670874" y="135520"/>
                </a:lnTo>
                <a:lnTo>
                  <a:pt x="673285" y="162624"/>
                </a:lnTo>
                <a:lnTo>
                  <a:pt x="674502" y="162624"/>
                </a:lnTo>
                <a:lnTo>
                  <a:pt x="673929" y="216832"/>
                </a:lnTo>
                <a:lnTo>
                  <a:pt x="670301" y="271041"/>
                </a:lnTo>
                <a:lnTo>
                  <a:pt x="664763" y="325249"/>
                </a:lnTo>
                <a:lnTo>
                  <a:pt x="661636" y="352353"/>
                </a:lnTo>
                <a:close/>
              </a:path>
              <a:path w="2454275" h="2954654">
                <a:moveTo>
                  <a:pt x="298201" y="271041"/>
                </a:moveTo>
                <a:lnTo>
                  <a:pt x="144177" y="271041"/>
                </a:lnTo>
                <a:lnTo>
                  <a:pt x="138288" y="243937"/>
                </a:lnTo>
                <a:lnTo>
                  <a:pt x="132850" y="216832"/>
                </a:lnTo>
                <a:lnTo>
                  <a:pt x="128105" y="189728"/>
                </a:lnTo>
                <a:lnTo>
                  <a:pt x="124292" y="189728"/>
                </a:lnTo>
                <a:lnTo>
                  <a:pt x="121654" y="162624"/>
                </a:lnTo>
                <a:lnTo>
                  <a:pt x="120432" y="135520"/>
                </a:lnTo>
                <a:lnTo>
                  <a:pt x="240312" y="135520"/>
                </a:lnTo>
                <a:lnTo>
                  <a:pt x="249971" y="162624"/>
                </a:lnTo>
                <a:lnTo>
                  <a:pt x="258981" y="162624"/>
                </a:lnTo>
                <a:lnTo>
                  <a:pt x="267320" y="189728"/>
                </a:lnTo>
                <a:lnTo>
                  <a:pt x="274967" y="216832"/>
                </a:lnTo>
                <a:lnTo>
                  <a:pt x="281900" y="216832"/>
                </a:lnTo>
                <a:lnTo>
                  <a:pt x="288097" y="243937"/>
                </a:lnTo>
                <a:lnTo>
                  <a:pt x="293539" y="243937"/>
                </a:lnTo>
                <a:lnTo>
                  <a:pt x="298201" y="271041"/>
                </a:lnTo>
                <a:close/>
              </a:path>
              <a:path w="2454275" h="2954654">
                <a:moveTo>
                  <a:pt x="91558" y="298145"/>
                </a:moveTo>
                <a:lnTo>
                  <a:pt x="9379" y="298145"/>
                </a:lnTo>
                <a:lnTo>
                  <a:pt x="19523" y="271041"/>
                </a:lnTo>
                <a:lnTo>
                  <a:pt x="79067" y="271041"/>
                </a:lnTo>
                <a:lnTo>
                  <a:pt x="91558" y="298145"/>
                </a:lnTo>
                <a:close/>
              </a:path>
              <a:path w="2454275" h="2954654">
                <a:moveTo>
                  <a:pt x="305107" y="298145"/>
                </a:moveTo>
                <a:lnTo>
                  <a:pt x="156345" y="298145"/>
                </a:lnTo>
                <a:lnTo>
                  <a:pt x="150277" y="271041"/>
                </a:lnTo>
                <a:lnTo>
                  <a:pt x="302065" y="271041"/>
                </a:lnTo>
                <a:lnTo>
                  <a:pt x="305107" y="298145"/>
                </a:lnTo>
                <a:close/>
              </a:path>
              <a:path w="2454275" h="2954654">
                <a:moveTo>
                  <a:pt x="137834" y="325249"/>
                </a:moveTo>
                <a:lnTo>
                  <a:pt x="0" y="325249"/>
                </a:lnTo>
                <a:lnTo>
                  <a:pt x="2608" y="298145"/>
                </a:lnTo>
                <a:lnTo>
                  <a:pt x="127156" y="298145"/>
                </a:lnTo>
                <a:lnTo>
                  <a:pt x="137834" y="325249"/>
                </a:lnTo>
                <a:close/>
              </a:path>
              <a:path w="2454275" h="2954654">
                <a:moveTo>
                  <a:pt x="506388" y="325249"/>
                </a:moveTo>
                <a:lnTo>
                  <a:pt x="167424" y="325249"/>
                </a:lnTo>
                <a:lnTo>
                  <a:pt x="162141" y="298145"/>
                </a:lnTo>
                <a:lnTo>
                  <a:pt x="505504" y="298145"/>
                </a:lnTo>
                <a:lnTo>
                  <a:pt x="506388" y="325249"/>
                </a:lnTo>
                <a:close/>
              </a:path>
              <a:path w="2454275" h="2954654">
                <a:moveTo>
                  <a:pt x="860533" y="352353"/>
                </a:moveTo>
                <a:lnTo>
                  <a:pt x="720865" y="352353"/>
                </a:lnTo>
                <a:lnTo>
                  <a:pt x="734745" y="325249"/>
                </a:lnTo>
                <a:lnTo>
                  <a:pt x="763293" y="325249"/>
                </a:lnTo>
                <a:lnTo>
                  <a:pt x="777531" y="298145"/>
                </a:lnTo>
                <a:lnTo>
                  <a:pt x="856479" y="298145"/>
                </a:lnTo>
                <a:lnTo>
                  <a:pt x="860757" y="325249"/>
                </a:lnTo>
                <a:lnTo>
                  <a:pt x="860533" y="352353"/>
                </a:lnTo>
                <a:close/>
              </a:path>
              <a:path w="2454275" h="2954654">
                <a:moveTo>
                  <a:pt x="616104" y="731811"/>
                </a:moveTo>
                <a:lnTo>
                  <a:pt x="179817" y="731811"/>
                </a:lnTo>
                <a:lnTo>
                  <a:pt x="169496" y="704707"/>
                </a:lnTo>
                <a:lnTo>
                  <a:pt x="157149" y="677603"/>
                </a:lnTo>
                <a:lnTo>
                  <a:pt x="143188" y="650498"/>
                </a:lnTo>
                <a:lnTo>
                  <a:pt x="128028" y="623394"/>
                </a:lnTo>
                <a:lnTo>
                  <a:pt x="112079" y="596290"/>
                </a:lnTo>
                <a:lnTo>
                  <a:pt x="79466" y="542082"/>
                </a:lnTo>
                <a:lnTo>
                  <a:pt x="63628" y="514978"/>
                </a:lnTo>
                <a:lnTo>
                  <a:pt x="48652" y="487874"/>
                </a:lnTo>
                <a:lnTo>
                  <a:pt x="34951" y="433665"/>
                </a:lnTo>
                <a:lnTo>
                  <a:pt x="22936" y="406561"/>
                </a:lnTo>
                <a:lnTo>
                  <a:pt x="13021" y="379457"/>
                </a:lnTo>
                <a:lnTo>
                  <a:pt x="5619" y="352353"/>
                </a:lnTo>
                <a:lnTo>
                  <a:pt x="1140" y="325249"/>
                </a:lnTo>
                <a:lnTo>
                  <a:pt x="163938" y="325249"/>
                </a:lnTo>
                <a:lnTo>
                  <a:pt x="170100" y="352353"/>
                </a:lnTo>
                <a:lnTo>
                  <a:pt x="658461" y="352353"/>
                </a:lnTo>
                <a:lnTo>
                  <a:pt x="655381" y="379457"/>
                </a:lnTo>
                <a:lnTo>
                  <a:pt x="652541" y="406561"/>
                </a:lnTo>
                <a:lnTo>
                  <a:pt x="650082" y="406561"/>
                </a:lnTo>
                <a:lnTo>
                  <a:pt x="648148" y="433665"/>
                </a:lnTo>
                <a:lnTo>
                  <a:pt x="823883" y="433665"/>
                </a:lnTo>
                <a:lnTo>
                  <a:pt x="808096" y="460770"/>
                </a:lnTo>
                <a:lnTo>
                  <a:pt x="790586" y="487874"/>
                </a:lnTo>
                <a:lnTo>
                  <a:pt x="771816" y="514978"/>
                </a:lnTo>
                <a:lnTo>
                  <a:pt x="752248" y="542082"/>
                </a:lnTo>
                <a:lnTo>
                  <a:pt x="712574" y="596290"/>
                </a:lnTo>
                <a:lnTo>
                  <a:pt x="693393" y="596290"/>
                </a:lnTo>
                <a:lnTo>
                  <a:pt x="675267" y="623394"/>
                </a:lnTo>
                <a:lnTo>
                  <a:pt x="658660" y="650498"/>
                </a:lnTo>
                <a:lnTo>
                  <a:pt x="644033" y="677603"/>
                </a:lnTo>
                <a:lnTo>
                  <a:pt x="622576" y="677603"/>
                </a:lnTo>
                <a:lnTo>
                  <a:pt x="614600" y="704707"/>
                </a:lnTo>
                <a:lnTo>
                  <a:pt x="614982" y="704707"/>
                </a:lnTo>
                <a:lnTo>
                  <a:pt x="616104" y="731811"/>
                </a:lnTo>
                <a:close/>
              </a:path>
              <a:path w="2454275" h="2954654">
                <a:moveTo>
                  <a:pt x="823883" y="433665"/>
                </a:moveTo>
                <a:lnTo>
                  <a:pt x="651108" y="433665"/>
                </a:lnTo>
                <a:lnTo>
                  <a:pt x="656633" y="406561"/>
                </a:lnTo>
                <a:lnTo>
                  <a:pt x="672984" y="406561"/>
                </a:lnTo>
                <a:lnTo>
                  <a:pt x="683379" y="379457"/>
                </a:lnTo>
                <a:lnTo>
                  <a:pt x="694967" y="379457"/>
                </a:lnTo>
                <a:lnTo>
                  <a:pt x="707534" y="352353"/>
                </a:lnTo>
                <a:lnTo>
                  <a:pt x="856271" y="352353"/>
                </a:lnTo>
                <a:lnTo>
                  <a:pt x="848433" y="379457"/>
                </a:lnTo>
                <a:lnTo>
                  <a:pt x="837483" y="406561"/>
                </a:lnTo>
                <a:lnTo>
                  <a:pt x="823883" y="433665"/>
                </a:lnTo>
                <a:close/>
              </a:path>
              <a:path w="2454275" h="2954654">
                <a:moveTo>
                  <a:pt x="1944923" y="2954349"/>
                </a:moveTo>
                <a:lnTo>
                  <a:pt x="1923908" y="2927245"/>
                </a:lnTo>
                <a:lnTo>
                  <a:pt x="1898888" y="2927245"/>
                </a:lnTo>
                <a:lnTo>
                  <a:pt x="1865300" y="2900141"/>
                </a:lnTo>
                <a:lnTo>
                  <a:pt x="1823978" y="2900141"/>
                </a:lnTo>
                <a:lnTo>
                  <a:pt x="1775753" y="2873037"/>
                </a:lnTo>
                <a:lnTo>
                  <a:pt x="1721457" y="2845932"/>
                </a:lnTo>
                <a:lnTo>
                  <a:pt x="1661922" y="2818828"/>
                </a:lnTo>
                <a:lnTo>
                  <a:pt x="1597979" y="2764620"/>
                </a:lnTo>
                <a:lnTo>
                  <a:pt x="1530461" y="2737516"/>
                </a:lnTo>
                <a:lnTo>
                  <a:pt x="1460198" y="2683308"/>
                </a:lnTo>
                <a:lnTo>
                  <a:pt x="1388024" y="2656204"/>
                </a:lnTo>
                <a:lnTo>
                  <a:pt x="1241267" y="2547787"/>
                </a:lnTo>
                <a:lnTo>
                  <a:pt x="1168347" y="2520683"/>
                </a:lnTo>
                <a:lnTo>
                  <a:pt x="1096842" y="2466475"/>
                </a:lnTo>
                <a:lnTo>
                  <a:pt x="1027585" y="2412266"/>
                </a:lnTo>
                <a:lnTo>
                  <a:pt x="961406" y="2358058"/>
                </a:lnTo>
                <a:lnTo>
                  <a:pt x="899138" y="2303850"/>
                </a:lnTo>
                <a:lnTo>
                  <a:pt x="841613" y="2222538"/>
                </a:lnTo>
                <a:lnTo>
                  <a:pt x="753629" y="2141225"/>
                </a:lnTo>
                <a:lnTo>
                  <a:pt x="673983" y="2032809"/>
                </a:lnTo>
                <a:lnTo>
                  <a:pt x="602261" y="1924392"/>
                </a:lnTo>
                <a:lnTo>
                  <a:pt x="538050" y="1843080"/>
                </a:lnTo>
                <a:lnTo>
                  <a:pt x="480935" y="1734663"/>
                </a:lnTo>
                <a:lnTo>
                  <a:pt x="430503" y="1626247"/>
                </a:lnTo>
                <a:lnTo>
                  <a:pt x="386341" y="1517830"/>
                </a:lnTo>
                <a:lnTo>
                  <a:pt x="348034" y="1436518"/>
                </a:lnTo>
                <a:lnTo>
                  <a:pt x="315168" y="1328102"/>
                </a:lnTo>
                <a:lnTo>
                  <a:pt x="287332" y="1246789"/>
                </a:lnTo>
                <a:lnTo>
                  <a:pt x="264109" y="1165477"/>
                </a:lnTo>
                <a:lnTo>
                  <a:pt x="245088" y="1084164"/>
                </a:lnTo>
                <a:lnTo>
                  <a:pt x="229853" y="1002852"/>
                </a:lnTo>
                <a:lnTo>
                  <a:pt x="217992" y="948644"/>
                </a:lnTo>
                <a:lnTo>
                  <a:pt x="209091" y="894436"/>
                </a:lnTo>
                <a:lnTo>
                  <a:pt x="202736" y="840227"/>
                </a:lnTo>
                <a:lnTo>
                  <a:pt x="198513" y="813123"/>
                </a:lnTo>
                <a:lnTo>
                  <a:pt x="196009" y="786019"/>
                </a:lnTo>
                <a:lnTo>
                  <a:pt x="194810" y="758915"/>
                </a:lnTo>
                <a:lnTo>
                  <a:pt x="194502" y="758915"/>
                </a:lnTo>
                <a:lnTo>
                  <a:pt x="187700" y="731811"/>
                </a:lnTo>
                <a:lnTo>
                  <a:pt x="618420" y="731811"/>
                </a:lnTo>
                <a:lnTo>
                  <a:pt x="622358" y="758915"/>
                </a:lnTo>
                <a:lnTo>
                  <a:pt x="628350" y="786019"/>
                </a:lnTo>
                <a:lnTo>
                  <a:pt x="636824" y="840227"/>
                </a:lnTo>
                <a:lnTo>
                  <a:pt x="648209" y="867331"/>
                </a:lnTo>
                <a:lnTo>
                  <a:pt x="662937" y="921540"/>
                </a:lnTo>
                <a:lnTo>
                  <a:pt x="681436" y="948644"/>
                </a:lnTo>
                <a:lnTo>
                  <a:pt x="704136" y="1002852"/>
                </a:lnTo>
                <a:lnTo>
                  <a:pt x="731466" y="1057060"/>
                </a:lnTo>
                <a:lnTo>
                  <a:pt x="763857" y="1111269"/>
                </a:lnTo>
                <a:lnTo>
                  <a:pt x="801737" y="1192581"/>
                </a:lnTo>
                <a:lnTo>
                  <a:pt x="845537" y="1246789"/>
                </a:lnTo>
                <a:lnTo>
                  <a:pt x="895686" y="1328102"/>
                </a:lnTo>
                <a:lnTo>
                  <a:pt x="952615" y="1382310"/>
                </a:lnTo>
                <a:lnTo>
                  <a:pt x="1016751" y="1463622"/>
                </a:lnTo>
                <a:lnTo>
                  <a:pt x="1088526" y="1544935"/>
                </a:lnTo>
                <a:lnTo>
                  <a:pt x="1168368" y="1626247"/>
                </a:lnTo>
                <a:lnTo>
                  <a:pt x="1253245" y="1680455"/>
                </a:lnTo>
                <a:lnTo>
                  <a:pt x="1339449" y="1761768"/>
                </a:lnTo>
                <a:lnTo>
                  <a:pt x="1426398" y="1815976"/>
                </a:lnTo>
                <a:lnTo>
                  <a:pt x="1513509" y="1897288"/>
                </a:lnTo>
                <a:lnTo>
                  <a:pt x="1685889" y="2005705"/>
                </a:lnTo>
                <a:lnTo>
                  <a:pt x="1769992" y="2032809"/>
                </a:lnTo>
                <a:lnTo>
                  <a:pt x="1851929" y="2087017"/>
                </a:lnTo>
                <a:lnTo>
                  <a:pt x="1931115" y="2141225"/>
                </a:lnTo>
                <a:lnTo>
                  <a:pt x="2006970" y="2168329"/>
                </a:lnTo>
                <a:lnTo>
                  <a:pt x="2078910" y="2195433"/>
                </a:lnTo>
                <a:lnTo>
                  <a:pt x="2146353" y="2222538"/>
                </a:lnTo>
                <a:lnTo>
                  <a:pt x="2208717" y="2249642"/>
                </a:lnTo>
                <a:lnTo>
                  <a:pt x="2265419" y="2276746"/>
                </a:lnTo>
                <a:lnTo>
                  <a:pt x="2315877" y="2276746"/>
                </a:lnTo>
                <a:lnTo>
                  <a:pt x="2359508" y="2303850"/>
                </a:lnTo>
                <a:lnTo>
                  <a:pt x="2395731" y="2303850"/>
                </a:lnTo>
                <a:lnTo>
                  <a:pt x="2423962" y="2330954"/>
                </a:lnTo>
                <a:lnTo>
                  <a:pt x="2454120" y="2330954"/>
                </a:lnTo>
                <a:lnTo>
                  <a:pt x="1944923" y="2954349"/>
                </a:lnTo>
                <a:close/>
              </a:path>
            </a:pathLst>
          </a:custGeom>
          <a:solidFill>
            <a:srgbClr val="252954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19999" y="2874703"/>
            <a:ext cx="930063" cy="732367"/>
          </a:xfrm>
          <a:custGeom>
            <a:avLst/>
            <a:gdLst/>
            <a:ahLst/>
            <a:cxnLst/>
            <a:rect l="l" t="t" r="r" b="b"/>
            <a:pathLst>
              <a:path w="1395095" h="1098550">
                <a:moveTo>
                  <a:pt x="861432" y="1098457"/>
                </a:moveTo>
                <a:lnTo>
                  <a:pt x="787115" y="1083906"/>
                </a:lnTo>
                <a:lnTo>
                  <a:pt x="715123" y="1066310"/>
                </a:lnTo>
                <a:lnTo>
                  <a:pt x="645616" y="1046079"/>
                </a:lnTo>
                <a:lnTo>
                  <a:pt x="578754" y="1023623"/>
                </a:lnTo>
                <a:lnTo>
                  <a:pt x="514699" y="999352"/>
                </a:lnTo>
                <a:lnTo>
                  <a:pt x="453612" y="973676"/>
                </a:lnTo>
                <a:lnTo>
                  <a:pt x="395653" y="947004"/>
                </a:lnTo>
                <a:lnTo>
                  <a:pt x="340983" y="919747"/>
                </a:lnTo>
                <a:lnTo>
                  <a:pt x="289762" y="892315"/>
                </a:lnTo>
                <a:lnTo>
                  <a:pt x="242152" y="865118"/>
                </a:lnTo>
                <a:lnTo>
                  <a:pt x="198314" y="838565"/>
                </a:lnTo>
                <a:lnTo>
                  <a:pt x="158407" y="813066"/>
                </a:lnTo>
                <a:lnTo>
                  <a:pt x="122593" y="789032"/>
                </a:lnTo>
                <a:lnTo>
                  <a:pt x="91033" y="766873"/>
                </a:lnTo>
                <a:lnTo>
                  <a:pt x="41316" y="729817"/>
                </a:lnTo>
                <a:lnTo>
                  <a:pt x="10543" y="705179"/>
                </a:lnTo>
                <a:lnTo>
                  <a:pt x="0" y="696237"/>
                </a:lnTo>
                <a:lnTo>
                  <a:pt x="500730" y="0"/>
                </a:lnTo>
                <a:lnTo>
                  <a:pt x="545697" y="32815"/>
                </a:lnTo>
                <a:lnTo>
                  <a:pt x="594842" y="64965"/>
                </a:lnTo>
                <a:lnTo>
                  <a:pt x="647462" y="96337"/>
                </a:lnTo>
                <a:lnTo>
                  <a:pt x="702856" y="126824"/>
                </a:lnTo>
                <a:lnTo>
                  <a:pt x="760324" y="156314"/>
                </a:lnTo>
                <a:lnTo>
                  <a:pt x="819165" y="184698"/>
                </a:lnTo>
                <a:lnTo>
                  <a:pt x="878677" y="211867"/>
                </a:lnTo>
                <a:lnTo>
                  <a:pt x="938160" y="237709"/>
                </a:lnTo>
                <a:lnTo>
                  <a:pt x="996912" y="262115"/>
                </a:lnTo>
                <a:lnTo>
                  <a:pt x="1054234" y="284976"/>
                </a:lnTo>
                <a:lnTo>
                  <a:pt x="1109423" y="306181"/>
                </a:lnTo>
                <a:lnTo>
                  <a:pt x="1161778" y="325621"/>
                </a:lnTo>
                <a:lnTo>
                  <a:pt x="1210600" y="343185"/>
                </a:lnTo>
                <a:lnTo>
                  <a:pt x="1294836" y="372247"/>
                </a:lnTo>
                <a:lnTo>
                  <a:pt x="1356523" y="392489"/>
                </a:lnTo>
                <a:lnTo>
                  <a:pt x="1394508" y="404390"/>
                </a:lnTo>
                <a:lnTo>
                  <a:pt x="861432" y="1098457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49416" y="1134564"/>
            <a:ext cx="2101003" cy="2068830"/>
          </a:xfrm>
          <a:custGeom>
            <a:avLst/>
            <a:gdLst/>
            <a:ahLst/>
            <a:cxnLst/>
            <a:rect l="l" t="t" r="r" b="b"/>
            <a:pathLst>
              <a:path w="3151504" h="3103245">
                <a:moveTo>
                  <a:pt x="1697607" y="3103019"/>
                </a:moveTo>
                <a:lnTo>
                  <a:pt x="1566481" y="3099888"/>
                </a:lnTo>
                <a:lnTo>
                  <a:pt x="1432018" y="3085390"/>
                </a:lnTo>
                <a:lnTo>
                  <a:pt x="1294519" y="3059093"/>
                </a:lnTo>
                <a:lnTo>
                  <a:pt x="1126392" y="3015179"/>
                </a:lnTo>
                <a:lnTo>
                  <a:pt x="971706" y="2965042"/>
                </a:lnTo>
                <a:lnTo>
                  <a:pt x="830072" y="2908900"/>
                </a:lnTo>
                <a:lnTo>
                  <a:pt x="701104" y="2846975"/>
                </a:lnTo>
                <a:lnTo>
                  <a:pt x="584412" y="2779486"/>
                </a:lnTo>
                <a:lnTo>
                  <a:pt x="479609" y="2706654"/>
                </a:lnTo>
                <a:lnTo>
                  <a:pt x="386305" y="2628699"/>
                </a:lnTo>
                <a:lnTo>
                  <a:pt x="304113" y="2545841"/>
                </a:lnTo>
                <a:lnTo>
                  <a:pt x="232644" y="2458302"/>
                </a:lnTo>
                <a:lnTo>
                  <a:pt x="171510" y="2366300"/>
                </a:lnTo>
                <a:lnTo>
                  <a:pt x="120324" y="2270056"/>
                </a:lnTo>
                <a:lnTo>
                  <a:pt x="78695" y="2169791"/>
                </a:lnTo>
                <a:lnTo>
                  <a:pt x="46237" y="2065725"/>
                </a:lnTo>
                <a:lnTo>
                  <a:pt x="22560" y="1958079"/>
                </a:lnTo>
                <a:lnTo>
                  <a:pt x="7277" y="1847071"/>
                </a:lnTo>
                <a:lnTo>
                  <a:pt x="0" y="1732924"/>
                </a:lnTo>
                <a:lnTo>
                  <a:pt x="339" y="1615856"/>
                </a:lnTo>
                <a:lnTo>
                  <a:pt x="7907" y="1496089"/>
                </a:lnTo>
                <a:lnTo>
                  <a:pt x="22315" y="1373842"/>
                </a:lnTo>
                <a:lnTo>
                  <a:pt x="43175" y="1249337"/>
                </a:lnTo>
                <a:lnTo>
                  <a:pt x="71996" y="1126004"/>
                </a:lnTo>
                <a:lnTo>
                  <a:pt x="110239" y="1007339"/>
                </a:lnTo>
                <a:lnTo>
                  <a:pt x="157432" y="893657"/>
                </a:lnTo>
                <a:lnTo>
                  <a:pt x="213105" y="785270"/>
                </a:lnTo>
                <a:lnTo>
                  <a:pt x="276787" y="682495"/>
                </a:lnTo>
                <a:lnTo>
                  <a:pt x="348006" y="585644"/>
                </a:lnTo>
                <a:lnTo>
                  <a:pt x="426293" y="495033"/>
                </a:lnTo>
                <a:lnTo>
                  <a:pt x="511176" y="410976"/>
                </a:lnTo>
                <a:lnTo>
                  <a:pt x="602184" y="333786"/>
                </a:lnTo>
                <a:lnTo>
                  <a:pt x="698846" y="263779"/>
                </a:lnTo>
                <a:lnTo>
                  <a:pt x="800691" y="201268"/>
                </a:lnTo>
                <a:lnTo>
                  <a:pt x="907249" y="146569"/>
                </a:lnTo>
                <a:lnTo>
                  <a:pt x="1018048" y="99994"/>
                </a:lnTo>
                <a:lnTo>
                  <a:pt x="1132617" y="61859"/>
                </a:lnTo>
                <a:lnTo>
                  <a:pt x="1250486" y="32478"/>
                </a:lnTo>
                <a:lnTo>
                  <a:pt x="1371183" y="12164"/>
                </a:lnTo>
                <a:lnTo>
                  <a:pt x="1494238" y="1234"/>
                </a:lnTo>
                <a:lnTo>
                  <a:pt x="1619179" y="0"/>
                </a:lnTo>
                <a:lnTo>
                  <a:pt x="1745537" y="8776"/>
                </a:lnTo>
                <a:lnTo>
                  <a:pt x="1872839" y="27879"/>
                </a:lnTo>
                <a:lnTo>
                  <a:pt x="1998223" y="57025"/>
                </a:lnTo>
                <a:lnTo>
                  <a:pt x="2118928" y="95424"/>
                </a:lnTo>
                <a:lnTo>
                  <a:pt x="2234630" y="142608"/>
                </a:lnTo>
                <a:lnTo>
                  <a:pt x="2345008" y="198113"/>
                </a:lnTo>
                <a:lnTo>
                  <a:pt x="2449741" y="261472"/>
                </a:lnTo>
                <a:lnTo>
                  <a:pt x="2548504" y="332219"/>
                </a:lnTo>
                <a:lnTo>
                  <a:pt x="2640978" y="409889"/>
                </a:lnTo>
                <a:lnTo>
                  <a:pt x="2726839" y="494017"/>
                </a:lnTo>
                <a:lnTo>
                  <a:pt x="2805766" y="584135"/>
                </a:lnTo>
                <a:lnTo>
                  <a:pt x="2877436" y="679780"/>
                </a:lnTo>
                <a:lnTo>
                  <a:pt x="2941528" y="780484"/>
                </a:lnTo>
                <a:lnTo>
                  <a:pt x="2997719" y="885782"/>
                </a:lnTo>
                <a:lnTo>
                  <a:pt x="3045688" y="995208"/>
                </a:lnTo>
                <a:lnTo>
                  <a:pt x="3085112" y="1108297"/>
                </a:lnTo>
                <a:lnTo>
                  <a:pt x="3115669" y="1224582"/>
                </a:lnTo>
                <a:lnTo>
                  <a:pt x="3137037" y="1343599"/>
                </a:lnTo>
                <a:lnTo>
                  <a:pt x="3148895" y="1464881"/>
                </a:lnTo>
                <a:lnTo>
                  <a:pt x="3150920" y="1587962"/>
                </a:lnTo>
                <a:lnTo>
                  <a:pt x="3142789" y="1712376"/>
                </a:lnTo>
                <a:lnTo>
                  <a:pt x="3124182" y="1837659"/>
                </a:lnTo>
                <a:lnTo>
                  <a:pt x="3095891" y="1961367"/>
                </a:lnTo>
                <a:lnTo>
                  <a:pt x="3059140" y="2081085"/>
                </a:lnTo>
                <a:lnTo>
                  <a:pt x="3014230" y="2196379"/>
                </a:lnTo>
                <a:lnTo>
                  <a:pt x="2961463" y="2306816"/>
                </a:lnTo>
                <a:lnTo>
                  <a:pt x="2901141" y="2411961"/>
                </a:lnTo>
                <a:lnTo>
                  <a:pt x="2833564" y="2511381"/>
                </a:lnTo>
                <a:lnTo>
                  <a:pt x="2759034" y="2604641"/>
                </a:lnTo>
                <a:lnTo>
                  <a:pt x="2677852" y="2691308"/>
                </a:lnTo>
                <a:lnTo>
                  <a:pt x="2590320" y="2770948"/>
                </a:lnTo>
                <a:lnTo>
                  <a:pt x="2496739" y="2843127"/>
                </a:lnTo>
                <a:lnTo>
                  <a:pt x="2397410" y="2907411"/>
                </a:lnTo>
                <a:lnTo>
                  <a:pt x="2292635" y="2963366"/>
                </a:lnTo>
                <a:lnTo>
                  <a:pt x="2182714" y="3010558"/>
                </a:lnTo>
                <a:lnTo>
                  <a:pt x="2067950" y="3048553"/>
                </a:lnTo>
                <a:lnTo>
                  <a:pt x="1948643" y="3076917"/>
                </a:lnTo>
                <a:lnTo>
                  <a:pt x="1825095" y="3095217"/>
                </a:lnTo>
                <a:lnTo>
                  <a:pt x="1697607" y="3103019"/>
                </a:lnTo>
                <a:close/>
              </a:path>
            </a:pathLst>
          </a:custGeom>
          <a:solidFill>
            <a:srgbClr val="252954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70401" y="2605373"/>
            <a:ext cx="306493" cy="267547"/>
          </a:xfrm>
          <a:custGeom>
            <a:avLst/>
            <a:gdLst/>
            <a:ahLst/>
            <a:cxnLst/>
            <a:rect l="l" t="t" r="r" b="b"/>
            <a:pathLst>
              <a:path w="459740" h="401320">
                <a:moveTo>
                  <a:pt x="278042" y="401004"/>
                </a:moveTo>
                <a:lnTo>
                  <a:pt x="224211" y="397652"/>
                </a:lnTo>
                <a:lnTo>
                  <a:pt x="167931" y="383725"/>
                </a:lnTo>
                <a:lnTo>
                  <a:pt x="110762" y="359301"/>
                </a:lnTo>
                <a:lnTo>
                  <a:pt x="54265" y="324458"/>
                </a:lnTo>
                <a:lnTo>
                  <a:pt x="0" y="279275"/>
                </a:lnTo>
                <a:lnTo>
                  <a:pt x="199759" y="0"/>
                </a:lnTo>
                <a:lnTo>
                  <a:pt x="245661" y="13713"/>
                </a:lnTo>
                <a:lnTo>
                  <a:pt x="281913" y="27483"/>
                </a:lnTo>
                <a:lnTo>
                  <a:pt x="322650" y="46430"/>
                </a:lnTo>
                <a:lnTo>
                  <a:pt x="364044" y="70850"/>
                </a:lnTo>
                <a:lnTo>
                  <a:pt x="402268" y="101039"/>
                </a:lnTo>
                <a:lnTo>
                  <a:pt x="433496" y="137293"/>
                </a:lnTo>
                <a:lnTo>
                  <a:pt x="453901" y="179908"/>
                </a:lnTo>
                <a:lnTo>
                  <a:pt x="459656" y="229180"/>
                </a:lnTo>
                <a:lnTo>
                  <a:pt x="455844" y="256404"/>
                </a:lnTo>
                <a:lnTo>
                  <a:pt x="437665" y="307100"/>
                </a:lnTo>
                <a:lnTo>
                  <a:pt x="409235" y="346829"/>
                </a:lnTo>
                <a:lnTo>
                  <a:pt x="372114" y="375671"/>
                </a:lnTo>
                <a:lnTo>
                  <a:pt x="327863" y="393703"/>
                </a:lnTo>
                <a:lnTo>
                  <a:pt x="278042" y="401004"/>
                </a:lnTo>
                <a:close/>
              </a:path>
            </a:pathLst>
          </a:custGeom>
          <a:solidFill>
            <a:srgbClr val="252954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68081" y="2171719"/>
            <a:ext cx="278977" cy="249343"/>
          </a:xfrm>
          <a:custGeom>
            <a:avLst/>
            <a:gdLst/>
            <a:ahLst/>
            <a:cxnLst/>
            <a:rect l="l" t="t" r="r" b="b"/>
            <a:pathLst>
              <a:path w="418465" h="374014">
                <a:moveTo>
                  <a:pt x="254052" y="373588"/>
                </a:moveTo>
                <a:lnTo>
                  <a:pt x="194068" y="370454"/>
                </a:lnTo>
                <a:lnTo>
                  <a:pt x="139516" y="358136"/>
                </a:lnTo>
                <a:lnTo>
                  <a:pt x="91875" y="337139"/>
                </a:lnTo>
                <a:lnTo>
                  <a:pt x="52624" y="307964"/>
                </a:lnTo>
                <a:lnTo>
                  <a:pt x="23241" y="271118"/>
                </a:lnTo>
                <a:lnTo>
                  <a:pt x="5207" y="227102"/>
                </a:lnTo>
                <a:lnTo>
                  <a:pt x="0" y="176421"/>
                </a:lnTo>
                <a:lnTo>
                  <a:pt x="2668" y="148738"/>
                </a:lnTo>
                <a:lnTo>
                  <a:pt x="19284" y="98640"/>
                </a:lnTo>
                <a:lnTo>
                  <a:pt x="48797" y="60965"/>
                </a:lnTo>
                <a:lnTo>
                  <a:pt x="87757" y="34030"/>
                </a:lnTo>
                <a:lnTo>
                  <a:pt x="132715" y="16149"/>
                </a:lnTo>
                <a:lnTo>
                  <a:pt x="180221" y="5640"/>
                </a:lnTo>
                <a:lnTo>
                  <a:pt x="226826" y="818"/>
                </a:lnTo>
                <a:lnTo>
                  <a:pt x="269079" y="0"/>
                </a:lnTo>
                <a:lnTo>
                  <a:pt x="287496" y="565"/>
                </a:lnTo>
                <a:lnTo>
                  <a:pt x="326732" y="3635"/>
                </a:lnTo>
                <a:lnTo>
                  <a:pt x="418072" y="337939"/>
                </a:lnTo>
                <a:lnTo>
                  <a:pt x="384400" y="350290"/>
                </a:lnTo>
                <a:lnTo>
                  <a:pt x="350978" y="359968"/>
                </a:lnTo>
                <a:lnTo>
                  <a:pt x="317989" y="367035"/>
                </a:lnTo>
                <a:lnTo>
                  <a:pt x="285619" y="371554"/>
                </a:lnTo>
                <a:lnTo>
                  <a:pt x="254052" y="373588"/>
                </a:lnTo>
                <a:close/>
              </a:path>
            </a:pathLst>
          </a:custGeom>
          <a:solidFill>
            <a:srgbClr val="252954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909506" y="1995604"/>
            <a:ext cx="265853" cy="370840"/>
          </a:xfrm>
          <a:custGeom>
            <a:avLst/>
            <a:gdLst/>
            <a:ahLst/>
            <a:cxnLst/>
            <a:rect l="l" t="t" r="r" b="b"/>
            <a:pathLst>
              <a:path w="398779" h="556260">
                <a:moveTo>
                  <a:pt x="282691" y="328526"/>
                </a:moveTo>
                <a:lnTo>
                  <a:pt x="200481" y="328526"/>
                </a:lnTo>
                <a:lnTo>
                  <a:pt x="257790" y="312558"/>
                </a:lnTo>
                <a:lnTo>
                  <a:pt x="249408" y="303559"/>
                </a:lnTo>
                <a:lnTo>
                  <a:pt x="240426" y="294687"/>
                </a:lnTo>
                <a:lnTo>
                  <a:pt x="232290" y="287335"/>
                </a:lnTo>
                <a:lnTo>
                  <a:pt x="223015" y="279677"/>
                </a:lnTo>
                <a:lnTo>
                  <a:pt x="232597" y="259442"/>
                </a:lnTo>
                <a:lnTo>
                  <a:pt x="254766" y="213734"/>
                </a:lnTo>
                <a:lnTo>
                  <a:pt x="277425" y="168239"/>
                </a:lnTo>
                <a:lnTo>
                  <a:pt x="300924" y="122553"/>
                </a:lnTo>
                <a:lnTo>
                  <a:pt x="324895" y="77739"/>
                </a:lnTo>
                <a:lnTo>
                  <a:pt x="343559" y="44150"/>
                </a:lnTo>
                <a:lnTo>
                  <a:pt x="371835" y="2270"/>
                </a:lnTo>
                <a:lnTo>
                  <a:pt x="382692" y="0"/>
                </a:lnTo>
                <a:lnTo>
                  <a:pt x="395084" y="9299"/>
                </a:lnTo>
                <a:lnTo>
                  <a:pt x="398481" y="19367"/>
                </a:lnTo>
                <a:lnTo>
                  <a:pt x="394383" y="33293"/>
                </a:lnTo>
                <a:lnTo>
                  <a:pt x="378953" y="81159"/>
                </a:lnTo>
                <a:lnTo>
                  <a:pt x="361685" y="129732"/>
                </a:lnTo>
                <a:lnTo>
                  <a:pt x="344206" y="176599"/>
                </a:lnTo>
                <a:lnTo>
                  <a:pt x="330132" y="212702"/>
                </a:lnTo>
                <a:lnTo>
                  <a:pt x="310901" y="260789"/>
                </a:lnTo>
                <a:lnTo>
                  <a:pt x="291741" y="307199"/>
                </a:lnTo>
                <a:lnTo>
                  <a:pt x="282691" y="328526"/>
                </a:lnTo>
                <a:close/>
              </a:path>
              <a:path w="398779" h="556260">
                <a:moveTo>
                  <a:pt x="74829" y="555899"/>
                </a:moveTo>
                <a:lnTo>
                  <a:pt x="49879" y="526926"/>
                </a:lnTo>
                <a:lnTo>
                  <a:pt x="27236" y="481698"/>
                </a:lnTo>
                <a:lnTo>
                  <a:pt x="13620" y="445659"/>
                </a:lnTo>
                <a:lnTo>
                  <a:pt x="4163" y="408700"/>
                </a:lnTo>
                <a:lnTo>
                  <a:pt x="0" y="365221"/>
                </a:lnTo>
                <a:lnTo>
                  <a:pt x="262" y="355994"/>
                </a:lnTo>
                <a:lnTo>
                  <a:pt x="11077" y="307873"/>
                </a:lnTo>
                <a:lnTo>
                  <a:pt x="23661" y="286412"/>
                </a:lnTo>
                <a:lnTo>
                  <a:pt x="28159" y="281040"/>
                </a:lnTo>
                <a:lnTo>
                  <a:pt x="59169" y="254573"/>
                </a:lnTo>
                <a:lnTo>
                  <a:pt x="73789" y="247848"/>
                </a:lnTo>
                <a:lnTo>
                  <a:pt x="74927" y="247003"/>
                </a:lnTo>
                <a:lnTo>
                  <a:pt x="111690" y="239061"/>
                </a:lnTo>
                <a:lnTo>
                  <a:pt x="118609" y="238373"/>
                </a:lnTo>
                <a:lnTo>
                  <a:pt x="125315" y="238611"/>
                </a:lnTo>
                <a:lnTo>
                  <a:pt x="131904" y="239538"/>
                </a:lnTo>
                <a:lnTo>
                  <a:pt x="138690" y="239961"/>
                </a:lnTo>
                <a:lnTo>
                  <a:pt x="175646" y="251090"/>
                </a:lnTo>
                <a:lnTo>
                  <a:pt x="210722" y="270534"/>
                </a:lnTo>
                <a:lnTo>
                  <a:pt x="223015" y="279677"/>
                </a:lnTo>
                <a:lnTo>
                  <a:pt x="211019" y="305419"/>
                </a:lnTo>
                <a:lnTo>
                  <a:pt x="207400" y="313354"/>
                </a:lnTo>
                <a:lnTo>
                  <a:pt x="118029" y="313354"/>
                </a:lnTo>
                <a:lnTo>
                  <a:pt x="115790" y="313644"/>
                </a:lnTo>
                <a:lnTo>
                  <a:pt x="111270" y="313644"/>
                </a:lnTo>
                <a:lnTo>
                  <a:pt x="110305" y="313804"/>
                </a:lnTo>
                <a:lnTo>
                  <a:pt x="109718" y="314012"/>
                </a:lnTo>
                <a:lnTo>
                  <a:pt x="105131" y="314012"/>
                </a:lnTo>
                <a:lnTo>
                  <a:pt x="102063" y="315549"/>
                </a:lnTo>
                <a:lnTo>
                  <a:pt x="100118" y="316211"/>
                </a:lnTo>
                <a:lnTo>
                  <a:pt x="97504" y="317251"/>
                </a:lnTo>
                <a:lnTo>
                  <a:pt x="96312" y="317251"/>
                </a:lnTo>
                <a:lnTo>
                  <a:pt x="90134" y="320268"/>
                </a:lnTo>
                <a:lnTo>
                  <a:pt x="91370" y="320268"/>
                </a:lnTo>
                <a:lnTo>
                  <a:pt x="89660" y="321539"/>
                </a:lnTo>
                <a:lnTo>
                  <a:pt x="87452" y="322916"/>
                </a:lnTo>
                <a:lnTo>
                  <a:pt x="85030" y="324160"/>
                </a:lnTo>
                <a:lnTo>
                  <a:pt x="82847" y="325642"/>
                </a:lnTo>
                <a:lnTo>
                  <a:pt x="81722" y="328025"/>
                </a:lnTo>
                <a:lnTo>
                  <a:pt x="79766" y="329719"/>
                </a:lnTo>
                <a:lnTo>
                  <a:pt x="77663" y="331202"/>
                </a:lnTo>
                <a:lnTo>
                  <a:pt x="76301" y="333635"/>
                </a:lnTo>
                <a:lnTo>
                  <a:pt x="75122" y="336256"/>
                </a:lnTo>
                <a:lnTo>
                  <a:pt x="71708" y="340599"/>
                </a:lnTo>
                <a:lnTo>
                  <a:pt x="70002" y="347082"/>
                </a:lnTo>
                <a:lnTo>
                  <a:pt x="67834" y="353408"/>
                </a:lnTo>
                <a:lnTo>
                  <a:pt x="66618" y="360395"/>
                </a:lnTo>
                <a:lnTo>
                  <a:pt x="64792" y="367516"/>
                </a:lnTo>
                <a:lnTo>
                  <a:pt x="64566" y="381593"/>
                </a:lnTo>
                <a:lnTo>
                  <a:pt x="64277" y="391657"/>
                </a:lnTo>
                <a:lnTo>
                  <a:pt x="66111" y="412685"/>
                </a:lnTo>
                <a:lnTo>
                  <a:pt x="72537" y="450352"/>
                </a:lnTo>
                <a:lnTo>
                  <a:pt x="82146" y="488425"/>
                </a:lnTo>
                <a:lnTo>
                  <a:pt x="96014" y="532257"/>
                </a:lnTo>
                <a:lnTo>
                  <a:pt x="95982" y="544493"/>
                </a:lnTo>
                <a:lnTo>
                  <a:pt x="88512" y="553919"/>
                </a:lnTo>
                <a:lnTo>
                  <a:pt x="74829" y="555899"/>
                </a:lnTo>
                <a:close/>
              </a:path>
              <a:path w="398779" h="556260">
                <a:moveTo>
                  <a:pt x="200481" y="328526"/>
                </a:moveTo>
                <a:lnTo>
                  <a:pt x="211019" y="305419"/>
                </a:lnTo>
                <a:lnTo>
                  <a:pt x="223015" y="279677"/>
                </a:lnTo>
                <a:lnTo>
                  <a:pt x="232290" y="287335"/>
                </a:lnTo>
                <a:lnTo>
                  <a:pt x="240426" y="294687"/>
                </a:lnTo>
                <a:lnTo>
                  <a:pt x="249408" y="303559"/>
                </a:lnTo>
                <a:lnTo>
                  <a:pt x="257790" y="312558"/>
                </a:lnTo>
                <a:lnTo>
                  <a:pt x="200481" y="328526"/>
                </a:lnTo>
                <a:close/>
              </a:path>
              <a:path w="398779" h="556260">
                <a:moveTo>
                  <a:pt x="234365" y="381593"/>
                </a:moveTo>
                <a:lnTo>
                  <a:pt x="223328" y="379853"/>
                </a:lnTo>
                <a:lnTo>
                  <a:pt x="214572" y="376216"/>
                </a:lnTo>
                <a:lnTo>
                  <a:pt x="210113" y="372828"/>
                </a:lnTo>
                <a:lnTo>
                  <a:pt x="201422" y="362743"/>
                </a:lnTo>
                <a:lnTo>
                  <a:pt x="194912" y="355958"/>
                </a:lnTo>
                <a:lnTo>
                  <a:pt x="164291" y="330928"/>
                </a:lnTo>
                <a:lnTo>
                  <a:pt x="151484" y="323385"/>
                </a:lnTo>
                <a:lnTo>
                  <a:pt x="145106" y="320024"/>
                </a:lnTo>
                <a:lnTo>
                  <a:pt x="138690" y="317243"/>
                </a:lnTo>
                <a:lnTo>
                  <a:pt x="132646" y="315842"/>
                </a:lnTo>
                <a:lnTo>
                  <a:pt x="129590" y="314863"/>
                </a:lnTo>
                <a:lnTo>
                  <a:pt x="126509" y="314172"/>
                </a:lnTo>
                <a:lnTo>
                  <a:pt x="123784" y="314094"/>
                </a:lnTo>
                <a:lnTo>
                  <a:pt x="120847" y="313511"/>
                </a:lnTo>
                <a:lnTo>
                  <a:pt x="118029" y="313354"/>
                </a:lnTo>
                <a:lnTo>
                  <a:pt x="207400" y="313354"/>
                </a:lnTo>
                <a:lnTo>
                  <a:pt x="200481" y="328526"/>
                </a:lnTo>
                <a:lnTo>
                  <a:pt x="282691" y="328526"/>
                </a:lnTo>
                <a:lnTo>
                  <a:pt x="272302" y="352557"/>
                </a:lnTo>
                <a:lnTo>
                  <a:pt x="264870" y="365221"/>
                </a:lnTo>
                <a:lnTo>
                  <a:pt x="255697" y="374280"/>
                </a:lnTo>
                <a:lnTo>
                  <a:pt x="245342" y="379736"/>
                </a:lnTo>
                <a:lnTo>
                  <a:pt x="234365" y="381593"/>
                </a:lnTo>
                <a:close/>
              </a:path>
              <a:path w="398779" h="556260">
                <a:moveTo>
                  <a:pt x="115371" y="313698"/>
                </a:moveTo>
                <a:lnTo>
                  <a:pt x="111270" y="313644"/>
                </a:lnTo>
                <a:lnTo>
                  <a:pt x="115790" y="313644"/>
                </a:lnTo>
                <a:lnTo>
                  <a:pt x="115371" y="313698"/>
                </a:lnTo>
                <a:close/>
              </a:path>
              <a:path w="398779" h="556260">
                <a:moveTo>
                  <a:pt x="107962" y="314172"/>
                </a:moveTo>
                <a:lnTo>
                  <a:pt x="106203" y="314040"/>
                </a:lnTo>
                <a:lnTo>
                  <a:pt x="105131" y="314012"/>
                </a:lnTo>
                <a:lnTo>
                  <a:pt x="109718" y="314012"/>
                </a:lnTo>
                <a:lnTo>
                  <a:pt x="107962" y="314172"/>
                </a:lnTo>
                <a:close/>
              </a:path>
              <a:path w="398779" h="556260">
                <a:moveTo>
                  <a:pt x="91065" y="319813"/>
                </a:moveTo>
                <a:lnTo>
                  <a:pt x="96312" y="317251"/>
                </a:lnTo>
                <a:lnTo>
                  <a:pt x="93575" y="318628"/>
                </a:lnTo>
                <a:lnTo>
                  <a:pt x="93036" y="319029"/>
                </a:lnTo>
                <a:lnTo>
                  <a:pt x="91065" y="319813"/>
                </a:lnTo>
                <a:close/>
              </a:path>
              <a:path w="398779" h="556260">
                <a:moveTo>
                  <a:pt x="93036" y="319029"/>
                </a:moveTo>
                <a:lnTo>
                  <a:pt x="93575" y="318628"/>
                </a:lnTo>
                <a:lnTo>
                  <a:pt x="96312" y="317251"/>
                </a:lnTo>
                <a:lnTo>
                  <a:pt x="97504" y="317251"/>
                </a:lnTo>
                <a:lnTo>
                  <a:pt x="93036" y="319029"/>
                </a:lnTo>
                <a:close/>
              </a:path>
              <a:path w="398779" h="556260">
                <a:moveTo>
                  <a:pt x="91370" y="320268"/>
                </a:moveTo>
                <a:lnTo>
                  <a:pt x="90134" y="320268"/>
                </a:lnTo>
                <a:lnTo>
                  <a:pt x="91065" y="319813"/>
                </a:lnTo>
                <a:lnTo>
                  <a:pt x="93036" y="319029"/>
                </a:lnTo>
                <a:lnTo>
                  <a:pt x="91370" y="320268"/>
                </a:lnTo>
                <a:close/>
              </a:path>
            </a:pathLst>
          </a:custGeom>
          <a:solidFill>
            <a:srgbClr val="252954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286544" y="2304846"/>
            <a:ext cx="502497" cy="443230"/>
          </a:xfrm>
          <a:custGeom>
            <a:avLst/>
            <a:gdLst/>
            <a:ahLst/>
            <a:cxnLst/>
            <a:rect l="l" t="t" r="r" b="b"/>
            <a:pathLst>
              <a:path w="753745" h="664845">
                <a:moveTo>
                  <a:pt x="408490" y="2002"/>
                </a:moveTo>
                <a:lnTo>
                  <a:pt x="446270" y="7384"/>
                </a:lnTo>
                <a:lnTo>
                  <a:pt x="487588" y="17476"/>
                </a:lnTo>
                <a:lnTo>
                  <a:pt x="524956" y="30342"/>
                </a:lnTo>
                <a:lnTo>
                  <a:pt x="559955" y="46220"/>
                </a:lnTo>
                <a:lnTo>
                  <a:pt x="603189" y="71889"/>
                </a:lnTo>
                <a:lnTo>
                  <a:pt x="645305" y="105491"/>
                </a:lnTo>
                <a:lnTo>
                  <a:pt x="672192" y="132805"/>
                </a:lnTo>
                <a:lnTo>
                  <a:pt x="702287" y="172191"/>
                </a:lnTo>
                <a:lnTo>
                  <a:pt x="721880" y="206491"/>
                </a:lnTo>
                <a:lnTo>
                  <a:pt x="738239" y="246741"/>
                </a:lnTo>
                <a:lnTo>
                  <a:pt x="750173" y="295013"/>
                </a:lnTo>
                <a:lnTo>
                  <a:pt x="753726" y="334250"/>
                </a:lnTo>
                <a:lnTo>
                  <a:pt x="753664" y="348459"/>
                </a:lnTo>
                <a:lnTo>
                  <a:pt x="749729" y="389352"/>
                </a:lnTo>
                <a:lnTo>
                  <a:pt x="736249" y="440407"/>
                </a:lnTo>
                <a:lnTo>
                  <a:pt x="715938" y="485283"/>
                </a:lnTo>
                <a:lnTo>
                  <a:pt x="694621" y="518390"/>
                </a:lnTo>
                <a:lnTo>
                  <a:pt x="670265" y="547689"/>
                </a:lnTo>
                <a:lnTo>
                  <a:pt x="640307" y="575884"/>
                </a:lnTo>
                <a:lnTo>
                  <a:pt x="599841" y="605336"/>
                </a:lnTo>
                <a:lnTo>
                  <a:pt x="552359" y="630253"/>
                </a:lnTo>
                <a:lnTo>
                  <a:pt x="516211" y="644160"/>
                </a:lnTo>
                <a:lnTo>
                  <a:pt x="467359" y="656919"/>
                </a:lnTo>
                <a:lnTo>
                  <a:pt x="418017" y="663523"/>
                </a:lnTo>
                <a:lnTo>
                  <a:pt x="392345" y="664632"/>
                </a:lnTo>
                <a:lnTo>
                  <a:pt x="375546" y="664368"/>
                </a:lnTo>
                <a:lnTo>
                  <a:pt x="336035" y="661555"/>
                </a:lnTo>
                <a:lnTo>
                  <a:pt x="297870" y="655284"/>
                </a:lnTo>
                <a:lnTo>
                  <a:pt x="260913" y="645720"/>
                </a:lnTo>
                <a:lnTo>
                  <a:pt x="213739" y="628052"/>
                </a:lnTo>
                <a:lnTo>
                  <a:pt x="165816" y="602537"/>
                </a:lnTo>
                <a:lnTo>
                  <a:pt x="133739" y="580475"/>
                </a:lnTo>
                <a:lnTo>
                  <a:pt x="96022" y="547405"/>
                </a:lnTo>
                <a:lnTo>
                  <a:pt x="61494" y="506763"/>
                </a:lnTo>
                <a:lnTo>
                  <a:pt x="35018" y="464353"/>
                </a:lnTo>
                <a:lnTo>
                  <a:pt x="14802" y="415962"/>
                </a:lnTo>
                <a:lnTo>
                  <a:pt x="3348" y="368223"/>
                </a:lnTo>
                <a:lnTo>
                  <a:pt x="0" y="329415"/>
                </a:lnTo>
                <a:lnTo>
                  <a:pt x="87" y="315570"/>
                </a:lnTo>
                <a:lnTo>
                  <a:pt x="5141" y="268746"/>
                </a:lnTo>
                <a:lnTo>
                  <a:pt x="14812" y="231573"/>
                </a:lnTo>
                <a:lnTo>
                  <a:pt x="30649" y="193265"/>
                </a:lnTo>
                <a:lnTo>
                  <a:pt x="55885" y="150777"/>
                </a:lnTo>
                <a:lnTo>
                  <a:pt x="80432" y="120287"/>
                </a:lnTo>
                <a:lnTo>
                  <a:pt x="107681" y="93559"/>
                </a:lnTo>
                <a:lnTo>
                  <a:pt x="140570" y="68191"/>
                </a:lnTo>
                <a:lnTo>
                  <a:pt x="184005" y="42451"/>
                </a:lnTo>
                <a:lnTo>
                  <a:pt x="229537" y="23129"/>
                </a:lnTo>
                <a:lnTo>
                  <a:pt x="269700" y="11480"/>
                </a:lnTo>
                <a:lnTo>
                  <a:pt x="308046" y="4182"/>
                </a:lnTo>
                <a:lnTo>
                  <a:pt x="346188" y="548"/>
                </a:lnTo>
                <a:lnTo>
                  <a:pt x="370241" y="0"/>
                </a:lnTo>
                <a:lnTo>
                  <a:pt x="384193" y="366"/>
                </a:lnTo>
                <a:lnTo>
                  <a:pt x="396729" y="1031"/>
                </a:lnTo>
                <a:lnTo>
                  <a:pt x="408490" y="2002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242042" y="2188048"/>
            <a:ext cx="440267" cy="390737"/>
          </a:xfrm>
          <a:custGeom>
            <a:avLst/>
            <a:gdLst/>
            <a:ahLst/>
            <a:cxnLst/>
            <a:rect l="l" t="t" r="r" b="b"/>
            <a:pathLst>
              <a:path w="660400" h="586104">
                <a:moveTo>
                  <a:pt x="375952" y="5128"/>
                </a:moveTo>
                <a:lnTo>
                  <a:pt x="413808" y="13472"/>
                </a:lnTo>
                <a:lnTo>
                  <a:pt x="453551" y="26953"/>
                </a:lnTo>
                <a:lnTo>
                  <a:pt x="497628" y="47985"/>
                </a:lnTo>
                <a:lnTo>
                  <a:pt x="530147" y="68751"/>
                </a:lnTo>
                <a:lnTo>
                  <a:pt x="562142" y="94892"/>
                </a:lnTo>
                <a:lnTo>
                  <a:pt x="595188" y="129972"/>
                </a:lnTo>
                <a:lnTo>
                  <a:pt x="619772" y="165377"/>
                </a:lnTo>
                <a:lnTo>
                  <a:pt x="641011" y="208178"/>
                </a:lnTo>
                <a:lnTo>
                  <a:pt x="653367" y="248556"/>
                </a:lnTo>
                <a:lnTo>
                  <a:pt x="659328" y="288191"/>
                </a:lnTo>
                <a:lnTo>
                  <a:pt x="659862" y="304555"/>
                </a:lnTo>
                <a:lnTo>
                  <a:pt x="659809" y="316588"/>
                </a:lnTo>
                <a:lnTo>
                  <a:pt x="653247" y="365402"/>
                </a:lnTo>
                <a:lnTo>
                  <a:pt x="641564" y="402526"/>
                </a:lnTo>
                <a:lnTo>
                  <a:pt x="621938" y="441419"/>
                </a:lnTo>
                <a:lnTo>
                  <a:pt x="593943" y="479682"/>
                </a:lnTo>
                <a:lnTo>
                  <a:pt x="564151" y="508838"/>
                </a:lnTo>
                <a:lnTo>
                  <a:pt x="531548" y="533030"/>
                </a:lnTo>
                <a:lnTo>
                  <a:pt x="486541" y="556978"/>
                </a:lnTo>
                <a:lnTo>
                  <a:pt x="447946" y="571068"/>
                </a:lnTo>
                <a:lnTo>
                  <a:pt x="396996" y="582092"/>
                </a:lnTo>
                <a:lnTo>
                  <a:pt x="348414" y="585783"/>
                </a:lnTo>
                <a:lnTo>
                  <a:pt x="332626" y="585468"/>
                </a:lnTo>
                <a:lnTo>
                  <a:pt x="283998" y="580670"/>
                </a:lnTo>
                <a:lnTo>
                  <a:pt x="246116" y="572329"/>
                </a:lnTo>
                <a:lnTo>
                  <a:pt x="206339" y="558842"/>
                </a:lnTo>
                <a:lnTo>
                  <a:pt x="162254" y="537810"/>
                </a:lnTo>
                <a:lnTo>
                  <a:pt x="129729" y="517043"/>
                </a:lnTo>
                <a:lnTo>
                  <a:pt x="97726" y="490897"/>
                </a:lnTo>
                <a:lnTo>
                  <a:pt x="64678" y="455818"/>
                </a:lnTo>
                <a:lnTo>
                  <a:pt x="40092" y="420410"/>
                </a:lnTo>
                <a:lnTo>
                  <a:pt x="18852" y="377608"/>
                </a:lnTo>
                <a:lnTo>
                  <a:pt x="6495" y="337229"/>
                </a:lnTo>
                <a:lnTo>
                  <a:pt x="534" y="297593"/>
                </a:lnTo>
                <a:lnTo>
                  <a:pt x="0" y="281230"/>
                </a:lnTo>
                <a:lnTo>
                  <a:pt x="52" y="269197"/>
                </a:lnTo>
                <a:lnTo>
                  <a:pt x="5128" y="227267"/>
                </a:lnTo>
                <a:lnTo>
                  <a:pt x="19015" y="181464"/>
                </a:lnTo>
                <a:lnTo>
                  <a:pt x="38316" y="143672"/>
                </a:lnTo>
                <a:lnTo>
                  <a:pt x="61720" y="111048"/>
                </a:lnTo>
                <a:lnTo>
                  <a:pt x="97004" y="75796"/>
                </a:lnTo>
                <a:lnTo>
                  <a:pt x="129185" y="52179"/>
                </a:lnTo>
                <a:lnTo>
                  <a:pt x="173920" y="28529"/>
                </a:lnTo>
                <a:lnTo>
                  <a:pt x="212279" y="14602"/>
                </a:lnTo>
                <a:lnTo>
                  <a:pt x="263074" y="3657"/>
                </a:lnTo>
                <a:lnTo>
                  <a:pt x="311619" y="0"/>
                </a:lnTo>
                <a:lnTo>
                  <a:pt x="327349" y="317"/>
                </a:lnTo>
                <a:lnTo>
                  <a:pt x="339716" y="893"/>
                </a:lnTo>
                <a:lnTo>
                  <a:pt x="350235" y="1734"/>
                </a:lnTo>
                <a:lnTo>
                  <a:pt x="363671" y="3300"/>
                </a:lnTo>
                <a:lnTo>
                  <a:pt x="375952" y="5128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30258" y="1930532"/>
            <a:ext cx="277283" cy="159173"/>
          </a:xfrm>
          <a:custGeom>
            <a:avLst/>
            <a:gdLst/>
            <a:ahLst/>
            <a:cxnLst/>
            <a:rect l="l" t="t" r="r" b="b"/>
            <a:pathLst>
              <a:path w="415925" h="238760">
                <a:moveTo>
                  <a:pt x="14877" y="238429"/>
                </a:moveTo>
                <a:lnTo>
                  <a:pt x="3580" y="230160"/>
                </a:lnTo>
                <a:lnTo>
                  <a:pt x="0" y="219671"/>
                </a:lnTo>
                <a:lnTo>
                  <a:pt x="1614" y="212691"/>
                </a:lnTo>
                <a:lnTo>
                  <a:pt x="17139" y="171914"/>
                </a:lnTo>
                <a:lnTo>
                  <a:pt x="38862" y="135728"/>
                </a:lnTo>
                <a:lnTo>
                  <a:pt x="71738" y="96729"/>
                </a:lnTo>
                <a:lnTo>
                  <a:pt x="101929" y="70074"/>
                </a:lnTo>
                <a:lnTo>
                  <a:pt x="142879" y="43165"/>
                </a:lnTo>
                <a:lnTo>
                  <a:pt x="180744" y="25351"/>
                </a:lnTo>
                <a:lnTo>
                  <a:pt x="228252" y="10008"/>
                </a:lnTo>
                <a:lnTo>
                  <a:pt x="269207" y="2782"/>
                </a:lnTo>
                <a:lnTo>
                  <a:pt x="303830" y="0"/>
                </a:lnTo>
                <a:lnTo>
                  <a:pt x="334508" y="1022"/>
                </a:lnTo>
                <a:lnTo>
                  <a:pt x="380404" y="7593"/>
                </a:lnTo>
                <a:lnTo>
                  <a:pt x="415450" y="31153"/>
                </a:lnTo>
                <a:lnTo>
                  <a:pt x="413010" y="42130"/>
                </a:lnTo>
                <a:lnTo>
                  <a:pt x="373865" y="53191"/>
                </a:lnTo>
                <a:lnTo>
                  <a:pt x="366656" y="54435"/>
                </a:lnTo>
                <a:lnTo>
                  <a:pt x="358452" y="55311"/>
                </a:lnTo>
                <a:lnTo>
                  <a:pt x="346539" y="57033"/>
                </a:lnTo>
                <a:lnTo>
                  <a:pt x="320666" y="62051"/>
                </a:lnTo>
                <a:lnTo>
                  <a:pt x="308398" y="64253"/>
                </a:lnTo>
                <a:lnTo>
                  <a:pt x="281091" y="71134"/>
                </a:lnTo>
                <a:lnTo>
                  <a:pt x="270425" y="73700"/>
                </a:lnTo>
                <a:lnTo>
                  <a:pt x="256801" y="77989"/>
                </a:lnTo>
                <a:lnTo>
                  <a:pt x="233789" y="85505"/>
                </a:lnTo>
                <a:lnTo>
                  <a:pt x="209183" y="95407"/>
                </a:lnTo>
                <a:lnTo>
                  <a:pt x="198343" y="100207"/>
                </a:lnTo>
                <a:lnTo>
                  <a:pt x="185954" y="106390"/>
                </a:lnTo>
                <a:lnTo>
                  <a:pt x="174611" y="111938"/>
                </a:lnTo>
                <a:lnTo>
                  <a:pt x="164296" y="117813"/>
                </a:lnTo>
                <a:lnTo>
                  <a:pt x="157005" y="122543"/>
                </a:lnTo>
                <a:lnTo>
                  <a:pt x="151646" y="125692"/>
                </a:lnTo>
                <a:lnTo>
                  <a:pt x="110765" y="154325"/>
                </a:lnTo>
                <a:lnTo>
                  <a:pt x="81276" y="179418"/>
                </a:lnTo>
                <a:lnTo>
                  <a:pt x="52576" y="208199"/>
                </a:lnTo>
                <a:lnTo>
                  <a:pt x="34942" y="228024"/>
                </a:lnTo>
                <a:lnTo>
                  <a:pt x="26566" y="236740"/>
                </a:lnTo>
                <a:lnTo>
                  <a:pt x="14877" y="238429"/>
                </a:lnTo>
                <a:close/>
              </a:path>
              <a:path w="415925" h="238760">
                <a:moveTo>
                  <a:pt x="1481" y="213247"/>
                </a:moveTo>
                <a:lnTo>
                  <a:pt x="1606" y="212691"/>
                </a:lnTo>
                <a:lnTo>
                  <a:pt x="1481" y="213247"/>
                </a:lnTo>
                <a:close/>
              </a:path>
            </a:pathLst>
          </a:custGeom>
          <a:solidFill>
            <a:srgbClr val="252954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420307" y="1976948"/>
            <a:ext cx="290830" cy="291253"/>
          </a:xfrm>
          <a:custGeom>
            <a:avLst/>
            <a:gdLst/>
            <a:ahLst/>
            <a:cxnLst/>
            <a:rect l="l" t="t" r="r" b="b"/>
            <a:pathLst>
              <a:path w="436245" h="436879">
                <a:moveTo>
                  <a:pt x="225270" y="436430"/>
                </a:moveTo>
                <a:lnTo>
                  <a:pt x="210981" y="436430"/>
                </a:lnTo>
                <a:lnTo>
                  <a:pt x="203855" y="436080"/>
                </a:lnTo>
                <a:lnTo>
                  <a:pt x="161643" y="429108"/>
                </a:lnTo>
                <a:lnTo>
                  <a:pt x="121602" y="414032"/>
                </a:lnTo>
                <a:lnTo>
                  <a:pt x="85270" y="391431"/>
                </a:lnTo>
                <a:lnTo>
                  <a:pt x="54044" y="362173"/>
                </a:lnTo>
                <a:lnTo>
                  <a:pt x="29123" y="327383"/>
                </a:lnTo>
                <a:lnTo>
                  <a:pt x="11465" y="288398"/>
                </a:lnTo>
                <a:lnTo>
                  <a:pt x="1750" y="246716"/>
                </a:lnTo>
                <a:lnTo>
                  <a:pt x="0" y="225361"/>
                </a:lnTo>
                <a:lnTo>
                  <a:pt x="0" y="211068"/>
                </a:lnTo>
                <a:lnTo>
                  <a:pt x="5584" y="168633"/>
                </a:lnTo>
                <a:lnTo>
                  <a:pt x="19337" y="128104"/>
                </a:lnTo>
                <a:lnTo>
                  <a:pt x="40729" y="91038"/>
                </a:lnTo>
                <a:lnTo>
                  <a:pt x="68939" y="58859"/>
                </a:lnTo>
                <a:lnTo>
                  <a:pt x="102881" y="32805"/>
                </a:lnTo>
                <a:lnTo>
                  <a:pt x="141252" y="13875"/>
                </a:lnTo>
                <a:lnTo>
                  <a:pt x="182578" y="2798"/>
                </a:lnTo>
                <a:lnTo>
                  <a:pt x="210981" y="0"/>
                </a:lnTo>
                <a:lnTo>
                  <a:pt x="225270" y="0"/>
                </a:lnTo>
                <a:lnTo>
                  <a:pt x="267686" y="5587"/>
                </a:lnTo>
                <a:lnTo>
                  <a:pt x="308198" y="19345"/>
                </a:lnTo>
                <a:lnTo>
                  <a:pt x="345249" y="40746"/>
                </a:lnTo>
                <a:lnTo>
                  <a:pt x="377414" y="68967"/>
                </a:lnTo>
                <a:lnTo>
                  <a:pt x="403458" y="102923"/>
                </a:lnTo>
                <a:lnTo>
                  <a:pt x="422380" y="141310"/>
                </a:lnTo>
                <a:lnTo>
                  <a:pt x="433454" y="182652"/>
                </a:lnTo>
                <a:lnTo>
                  <a:pt x="436251" y="211068"/>
                </a:lnTo>
                <a:lnTo>
                  <a:pt x="436251" y="225361"/>
                </a:lnTo>
                <a:lnTo>
                  <a:pt x="430666" y="267796"/>
                </a:lnTo>
                <a:lnTo>
                  <a:pt x="416913" y="308325"/>
                </a:lnTo>
                <a:lnTo>
                  <a:pt x="395521" y="345391"/>
                </a:lnTo>
                <a:lnTo>
                  <a:pt x="367312" y="377570"/>
                </a:lnTo>
                <a:lnTo>
                  <a:pt x="333370" y="403624"/>
                </a:lnTo>
                <a:lnTo>
                  <a:pt x="294998" y="422554"/>
                </a:lnTo>
                <a:lnTo>
                  <a:pt x="253673" y="433631"/>
                </a:lnTo>
                <a:lnTo>
                  <a:pt x="225270" y="436430"/>
                </a:lnTo>
                <a:close/>
              </a:path>
            </a:pathLst>
          </a:custGeom>
          <a:solidFill>
            <a:srgbClr val="252954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347597" y="2039656"/>
            <a:ext cx="277283" cy="159173"/>
          </a:xfrm>
          <a:custGeom>
            <a:avLst/>
            <a:gdLst/>
            <a:ahLst/>
            <a:cxnLst/>
            <a:rect l="l" t="t" r="r" b="b"/>
            <a:pathLst>
              <a:path w="415925" h="238760">
                <a:moveTo>
                  <a:pt x="14917" y="238477"/>
                </a:moveTo>
                <a:lnTo>
                  <a:pt x="3607" y="230223"/>
                </a:lnTo>
                <a:lnTo>
                  <a:pt x="0" y="219739"/>
                </a:lnTo>
                <a:lnTo>
                  <a:pt x="1620" y="212689"/>
                </a:lnTo>
                <a:lnTo>
                  <a:pt x="17127" y="171938"/>
                </a:lnTo>
                <a:lnTo>
                  <a:pt x="38878" y="135751"/>
                </a:lnTo>
                <a:lnTo>
                  <a:pt x="71742" y="96750"/>
                </a:lnTo>
                <a:lnTo>
                  <a:pt x="101933" y="70087"/>
                </a:lnTo>
                <a:lnTo>
                  <a:pt x="142889" y="43192"/>
                </a:lnTo>
                <a:lnTo>
                  <a:pt x="180748" y="25367"/>
                </a:lnTo>
                <a:lnTo>
                  <a:pt x="228268" y="10032"/>
                </a:lnTo>
                <a:lnTo>
                  <a:pt x="269223" y="2771"/>
                </a:lnTo>
                <a:lnTo>
                  <a:pt x="303847" y="0"/>
                </a:lnTo>
                <a:lnTo>
                  <a:pt x="334535" y="1021"/>
                </a:lnTo>
                <a:lnTo>
                  <a:pt x="380422" y="7591"/>
                </a:lnTo>
                <a:lnTo>
                  <a:pt x="415454" y="31141"/>
                </a:lnTo>
                <a:lnTo>
                  <a:pt x="413013" y="42099"/>
                </a:lnTo>
                <a:lnTo>
                  <a:pt x="407365" y="47154"/>
                </a:lnTo>
                <a:lnTo>
                  <a:pt x="391807" y="50382"/>
                </a:lnTo>
                <a:lnTo>
                  <a:pt x="379849" y="52341"/>
                </a:lnTo>
                <a:lnTo>
                  <a:pt x="373883" y="53214"/>
                </a:lnTo>
                <a:lnTo>
                  <a:pt x="366633" y="54380"/>
                </a:lnTo>
                <a:lnTo>
                  <a:pt x="358456" y="55279"/>
                </a:lnTo>
                <a:lnTo>
                  <a:pt x="346553" y="57006"/>
                </a:lnTo>
                <a:lnTo>
                  <a:pt x="320681" y="62043"/>
                </a:lnTo>
                <a:lnTo>
                  <a:pt x="308404" y="64256"/>
                </a:lnTo>
                <a:lnTo>
                  <a:pt x="281093" y="71123"/>
                </a:lnTo>
                <a:lnTo>
                  <a:pt x="270435" y="73694"/>
                </a:lnTo>
                <a:lnTo>
                  <a:pt x="256800" y="78008"/>
                </a:lnTo>
                <a:lnTo>
                  <a:pt x="244865" y="81965"/>
                </a:lnTo>
                <a:lnTo>
                  <a:pt x="233797" y="85518"/>
                </a:lnTo>
                <a:lnTo>
                  <a:pt x="209201" y="95413"/>
                </a:lnTo>
                <a:lnTo>
                  <a:pt x="198356" y="100229"/>
                </a:lnTo>
                <a:lnTo>
                  <a:pt x="174630" y="111973"/>
                </a:lnTo>
                <a:lnTo>
                  <a:pt x="164317" y="117853"/>
                </a:lnTo>
                <a:lnTo>
                  <a:pt x="156994" y="122541"/>
                </a:lnTo>
                <a:lnTo>
                  <a:pt x="151676" y="125690"/>
                </a:lnTo>
                <a:lnTo>
                  <a:pt x="110787" y="154357"/>
                </a:lnTo>
                <a:lnTo>
                  <a:pt x="81269" y="179418"/>
                </a:lnTo>
                <a:lnTo>
                  <a:pt x="52572" y="208212"/>
                </a:lnTo>
                <a:lnTo>
                  <a:pt x="34946" y="228071"/>
                </a:lnTo>
                <a:lnTo>
                  <a:pt x="26584" y="236773"/>
                </a:lnTo>
                <a:lnTo>
                  <a:pt x="14917" y="238477"/>
                </a:lnTo>
                <a:close/>
              </a:path>
              <a:path w="415925" h="238760">
                <a:moveTo>
                  <a:pt x="1473" y="213299"/>
                </a:moveTo>
                <a:lnTo>
                  <a:pt x="1609" y="212689"/>
                </a:lnTo>
                <a:lnTo>
                  <a:pt x="1473" y="213299"/>
                </a:lnTo>
                <a:close/>
              </a:path>
            </a:pathLst>
          </a:custGeom>
          <a:solidFill>
            <a:srgbClr val="252954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37676" y="2086069"/>
            <a:ext cx="290830" cy="291253"/>
          </a:xfrm>
          <a:custGeom>
            <a:avLst/>
            <a:gdLst/>
            <a:ahLst/>
            <a:cxnLst/>
            <a:rect l="l" t="t" r="r" b="b"/>
            <a:pathLst>
              <a:path w="436245" h="436879">
                <a:moveTo>
                  <a:pt x="225269" y="436430"/>
                </a:moveTo>
                <a:lnTo>
                  <a:pt x="210981" y="436430"/>
                </a:lnTo>
                <a:lnTo>
                  <a:pt x="203855" y="436080"/>
                </a:lnTo>
                <a:lnTo>
                  <a:pt x="161642" y="429108"/>
                </a:lnTo>
                <a:lnTo>
                  <a:pt x="121601" y="414032"/>
                </a:lnTo>
                <a:lnTo>
                  <a:pt x="85268" y="391431"/>
                </a:lnTo>
                <a:lnTo>
                  <a:pt x="54042" y="362173"/>
                </a:lnTo>
                <a:lnTo>
                  <a:pt x="29122" y="327384"/>
                </a:lnTo>
                <a:lnTo>
                  <a:pt x="11465" y="288398"/>
                </a:lnTo>
                <a:lnTo>
                  <a:pt x="1750" y="246716"/>
                </a:lnTo>
                <a:lnTo>
                  <a:pt x="0" y="225361"/>
                </a:lnTo>
                <a:lnTo>
                  <a:pt x="0" y="211068"/>
                </a:lnTo>
                <a:lnTo>
                  <a:pt x="5584" y="168633"/>
                </a:lnTo>
                <a:lnTo>
                  <a:pt x="19336" y="128104"/>
                </a:lnTo>
                <a:lnTo>
                  <a:pt x="40729" y="91038"/>
                </a:lnTo>
                <a:lnTo>
                  <a:pt x="68938" y="58860"/>
                </a:lnTo>
                <a:lnTo>
                  <a:pt x="102880" y="32805"/>
                </a:lnTo>
                <a:lnTo>
                  <a:pt x="141251" y="13875"/>
                </a:lnTo>
                <a:lnTo>
                  <a:pt x="182577" y="2798"/>
                </a:lnTo>
                <a:lnTo>
                  <a:pt x="210981" y="0"/>
                </a:lnTo>
                <a:lnTo>
                  <a:pt x="225269" y="0"/>
                </a:lnTo>
                <a:lnTo>
                  <a:pt x="267685" y="5587"/>
                </a:lnTo>
                <a:lnTo>
                  <a:pt x="308198" y="19345"/>
                </a:lnTo>
                <a:lnTo>
                  <a:pt x="345250" y="40746"/>
                </a:lnTo>
                <a:lnTo>
                  <a:pt x="377415" y="68967"/>
                </a:lnTo>
                <a:lnTo>
                  <a:pt x="403458" y="102923"/>
                </a:lnTo>
                <a:lnTo>
                  <a:pt x="422381" y="141310"/>
                </a:lnTo>
                <a:lnTo>
                  <a:pt x="433453" y="182652"/>
                </a:lnTo>
                <a:lnTo>
                  <a:pt x="436250" y="211068"/>
                </a:lnTo>
                <a:lnTo>
                  <a:pt x="436250" y="225361"/>
                </a:lnTo>
                <a:lnTo>
                  <a:pt x="430665" y="267796"/>
                </a:lnTo>
                <a:lnTo>
                  <a:pt x="416912" y="308325"/>
                </a:lnTo>
                <a:lnTo>
                  <a:pt x="395520" y="345391"/>
                </a:lnTo>
                <a:lnTo>
                  <a:pt x="367312" y="377570"/>
                </a:lnTo>
                <a:lnTo>
                  <a:pt x="333369" y="403625"/>
                </a:lnTo>
                <a:lnTo>
                  <a:pt x="294998" y="422554"/>
                </a:lnTo>
                <a:lnTo>
                  <a:pt x="253672" y="433631"/>
                </a:lnTo>
                <a:lnTo>
                  <a:pt x="225269" y="436430"/>
                </a:lnTo>
                <a:close/>
              </a:path>
            </a:pathLst>
          </a:custGeom>
          <a:solidFill>
            <a:srgbClr val="252954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022411" y="3324673"/>
            <a:ext cx="1123103" cy="1657350"/>
          </a:xfrm>
          <a:custGeom>
            <a:avLst/>
            <a:gdLst/>
            <a:ahLst/>
            <a:cxnLst/>
            <a:rect l="l" t="t" r="r" b="b"/>
            <a:pathLst>
              <a:path w="1684654" h="2486025">
                <a:moveTo>
                  <a:pt x="1349478" y="2135325"/>
                </a:moveTo>
                <a:lnTo>
                  <a:pt x="565689" y="2135325"/>
                </a:lnTo>
                <a:lnTo>
                  <a:pt x="569434" y="2133768"/>
                </a:lnTo>
                <a:lnTo>
                  <a:pt x="580199" y="2129146"/>
                </a:lnTo>
                <a:lnTo>
                  <a:pt x="619960" y="2111017"/>
                </a:lnTo>
                <a:lnTo>
                  <a:pt x="679314" y="2081546"/>
                </a:lnTo>
                <a:lnTo>
                  <a:pt x="714571" y="2062749"/>
                </a:lnTo>
                <a:lnTo>
                  <a:pt x="752605" y="2041344"/>
                </a:lnTo>
                <a:lnTo>
                  <a:pt x="792709" y="2017409"/>
                </a:lnTo>
                <a:lnTo>
                  <a:pt x="834176" y="1991020"/>
                </a:lnTo>
                <a:lnTo>
                  <a:pt x="876299" y="1962253"/>
                </a:lnTo>
                <a:lnTo>
                  <a:pt x="918371" y="1931184"/>
                </a:lnTo>
                <a:lnTo>
                  <a:pt x="959685" y="1897890"/>
                </a:lnTo>
                <a:lnTo>
                  <a:pt x="999533" y="1862446"/>
                </a:lnTo>
                <a:lnTo>
                  <a:pt x="1037209" y="1824928"/>
                </a:lnTo>
                <a:lnTo>
                  <a:pt x="1072006" y="1785414"/>
                </a:lnTo>
                <a:lnTo>
                  <a:pt x="1103216" y="1743979"/>
                </a:lnTo>
                <a:lnTo>
                  <a:pt x="1130132" y="1700700"/>
                </a:lnTo>
                <a:lnTo>
                  <a:pt x="1152048" y="1655652"/>
                </a:lnTo>
                <a:lnTo>
                  <a:pt x="1168256" y="1608912"/>
                </a:lnTo>
                <a:lnTo>
                  <a:pt x="1186247" y="1517609"/>
                </a:lnTo>
                <a:lnTo>
                  <a:pt x="1190248" y="1428545"/>
                </a:lnTo>
                <a:lnTo>
                  <a:pt x="1181672" y="1341984"/>
                </a:lnTo>
                <a:lnTo>
                  <a:pt x="1161932" y="1258190"/>
                </a:lnTo>
                <a:lnTo>
                  <a:pt x="1132441" y="1177427"/>
                </a:lnTo>
                <a:lnTo>
                  <a:pt x="1094612" y="1099960"/>
                </a:lnTo>
                <a:lnTo>
                  <a:pt x="1049858" y="1026053"/>
                </a:lnTo>
                <a:lnTo>
                  <a:pt x="999592" y="955970"/>
                </a:lnTo>
                <a:lnTo>
                  <a:pt x="945228" y="889975"/>
                </a:lnTo>
                <a:lnTo>
                  <a:pt x="888177" y="828332"/>
                </a:lnTo>
                <a:lnTo>
                  <a:pt x="829853" y="771306"/>
                </a:lnTo>
                <a:lnTo>
                  <a:pt x="771670" y="719161"/>
                </a:lnTo>
                <a:lnTo>
                  <a:pt x="715040" y="672161"/>
                </a:lnTo>
                <a:lnTo>
                  <a:pt x="661376" y="630571"/>
                </a:lnTo>
                <a:lnTo>
                  <a:pt x="612091" y="594654"/>
                </a:lnTo>
                <a:lnTo>
                  <a:pt x="568598" y="564675"/>
                </a:lnTo>
                <a:lnTo>
                  <a:pt x="532311" y="540898"/>
                </a:lnTo>
                <a:lnTo>
                  <a:pt x="487005" y="513007"/>
                </a:lnTo>
                <a:lnTo>
                  <a:pt x="480812" y="509422"/>
                </a:lnTo>
                <a:lnTo>
                  <a:pt x="404444" y="0"/>
                </a:lnTo>
                <a:lnTo>
                  <a:pt x="452851" y="15387"/>
                </a:lnTo>
                <a:lnTo>
                  <a:pt x="531481" y="43645"/>
                </a:lnTo>
                <a:lnTo>
                  <a:pt x="582031" y="63499"/>
                </a:lnTo>
                <a:lnTo>
                  <a:pt x="638881" y="87313"/>
                </a:lnTo>
                <a:lnTo>
                  <a:pt x="701142" y="115197"/>
                </a:lnTo>
                <a:lnTo>
                  <a:pt x="767923" y="147258"/>
                </a:lnTo>
                <a:lnTo>
                  <a:pt x="838331" y="183604"/>
                </a:lnTo>
                <a:lnTo>
                  <a:pt x="911476" y="224344"/>
                </a:lnTo>
                <a:lnTo>
                  <a:pt x="986467" y="269586"/>
                </a:lnTo>
                <a:lnTo>
                  <a:pt x="1062413" y="319438"/>
                </a:lnTo>
                <a:lnTo>
                  <a:pt x="1138422" y="374009"/>
                </a:lnTo>
                <a:lnTo>
                  <a:pt x="1213603" y="433407"/>
                </a:lnTo>
                <a:lnTo>
                  <a:pt x="1287066" y="497740"/>
                </a:lnTo>
                <a:lnTo>
                  <a:pt x="1357919" y="567116"/>
                </a:lnTo>
                <a:lnTo>
                  <a:pt x="1425271" y="641643"/>
                </a:lnTo>
                <a:lnTo>
                  <a:pt x="1488231" y="721430"/>
                </a:lnTo>
                <a:lnTo>
                  <a:pt x="1545908" y="806586"/>
                </a:lnTo>
                <a:lnTo>
                  <a:pt x="1594830" y="895735"/>
                </a:lnTo>
                <a:lnTo>
                  <a:pt x="1632531" y="987029"/>
                </a:lnTo>
                <a:lnTo>
                  <a:pt x="1659628" y="1079876"/>
                </a:lnTo>
                <a:lnTo>
                  <a:pt x="1676739" y="1173684"/>
                </a:lnTo>
                <a:lnTo>
                  <a:pt x="1684480" y="1267860"/>
                </a:lnTo>
                <a:lnTo>
                  <a:pt x="1683470" y="1361813"/>
                </a:lnTo>
                <a:lnTo>
                  <a:pt x="1674326" y="1454950"/>
                </a:lnTo>
                <a:lnTo>
                  <a:pt x="1657664" y="1546680"/>
                </a:lnTo>
                <a:lnTo>
                  <a:pt x="1634103" y="1636409"/>
                </a:lnTo>
                <a:lnTo>
                  <a:pt x="1604259" y="1723547"/>
                </a:lnTo>
                <a:lnTo>
                  <a:pt x="1568751" y="1807500"/>
                </a:lnTo>
                <a:lnTo>
                  <a:pt x="1528194" y="1887677"/>
                </a:lnTo>
                <a:lnTo>
                  <a:pt x="1483208" y="1963486"/>
                </a:lnTo>
                <a:lnTo>
                  <a:pt x="1434408" y="2034334"/>
                </a:lnTo>
                <a:lnTo>
                  <a:pt x="1382412" y="2099629"/>
                </a:lnTo>
                <a:lnTo>
                  <a:pt x="1349478" y="2135325"/>
                </a:lnTo>
                <a:close/>
              </a:path>
              <a:path w="1684654" h="2486025">
                <a:moveTo>
                  <a:pt x="93163" y="2387104"/>
                </a:moveTo>
                <a:lnTo>
                  <a:pt x="42995" y="2382837"/>
                </a:lnTo>
                <a:lnTo>
                  <a:pt x="5546" y="2364545"/>
                </a:lnTo>
                <a:lnTo>
                  <a:pt x="0" y="2353061"/>
                </a:lnTo>
                <a:lnTo>
                  <a:pt x="1296" y="2342649"/>
                </a:lnTo>
                <a:lnTo>
                  <a:pt x="42946" y="2298277"/>
                </a:lnTo>
                <a:lnTo>
                  <a:pt x="95600" y="2264465"/>
                </a:lnTo>
                <a:lnTo>
                  <a:pt x="162460" y="2230029"/>
                </a:lnTo>
                <a:lnTo>
                  <a:pt x="199690" y="2213318"/>
                </a:lnTo>
                <a:lnTo>
                  <a:pt x="238639" y="2197339"/>
                </a:lnTo>
                <a:lnTo>
                  <a:pt x="278695" y="2182389"/>
                </a:lnTo>
                <a:lnTo>
                  <a:pt x="319248" y="2168762"/>
                </a:lnTo>
                <a:lnTo>
                  <a:pt x="359686" y="2156757"/>
                </a:lnTo>
                <a:lnTo>
                  <a:pt x="399398" y="2146667"/>
                </a:lnTo>
                <a:lnTo>
                  <a:pt x="437774" y="2138790"/>
                </a:lnTo>
                <a:lnTo>
                  <a:pt x="508071" y="2130857"/>
                </a:lnTo>
                <a:lnTo>
                  <a:pt x="538770" y="2131393"/>
                </a:lnTo>
                <a:lnTo>
                  <a:pt x="565689" y="2135325"/>
                </a:lnTo>
                <a:lnTo>
                  <a:pt x="1349478" y="2135325"/>
                </a:lnTo>
                <a:lnTo>
                  <a:pt x="1271304" y="2211192"/>
                </a:lnTo>
                <a:lnTo>
                  <a:pt x="1213426" y="2256276"/>
                </a:lnTo>
                <a:lnTo>
                  <a:pt x="1154821" y="2293439"/>
                </a:lnTo>
                <a:lnTo>
                  <a:pt x="1096107" y="2322089"/>
                </a:lnTo>
                <a:lnTo>
                  <a:pt x="1040992" y="2344228"/>
                </a:lnTo>
                <a:lnTo>
                  <a:pt x="1030751" y="2348088"/>
                </a:lnTo>
                <a:lnTo>
                  <a:pt x="280159" y="2348088"/>
                </a:lnTo>
                <a:lnTo>
                  <a:pt x="274480" y="2350036"/>
                </a:lnTo>
                <a:lnTo>
                  <a:pt x="233403" y="2362660"/>
                </a:lnTo>
                <a:lnTo>
                  <a:pt x="185140" y="2374744"/>
                </a:lnTo>
                <a:lnTo>
                  <a:pt x="130056" y="2384284"/>
                </a:lnTo>
                <a:lnTo>
                  <a:pt x="111445" y="2386154"/>
                </a:lnTo>
                <a:lnTo>
                  <a:pt x="93163" y="2387104"/>
                </a:lnTo>
                <a:close/>
              </a:path>
              <a:path w="1684654" h="2486025">
                <a:moveTo>
                  <a:pt x="202071" y="2485789"/>
                </a:moveTo>
                <a:lnTo>
                  <a:pt x="158920" y="2476789"/>
                </a:lnTo>
                <a:lnTo>
                  <a:pt x="151040" y="2465732"/>
                </a:lnTo>
                <a:lnTo>
                  <a:pt x="151104" y="2458287"/>
                </a:lnTo>
                <a:lnTo>
                  <a:pt x="172266" y="2421597"/>
                </a:lnTo>
                <a:lnTo>
                  <a:pt x="209896" y="2387403"/>
                </a:lnTo>
                <a:lnTo>
                  <a:pt x="248646" y="2363186"/>
                </a:lnTo>
                <a:lnTo>
                  <a:pt x="280159" y="2348088"/>
                </a:lnTo>
                <a:lnTo>
                  <a:pt x="1030751" y="2348088"/>
                </a:lnTo>
                <a:lnTo>
                  <a:pt x="990202" y="2363374"/>
                </a:lnTo>
                <a:lnTo>
                  <a:pt x="943421" y="2379753"/>
                </a:lnTo>
                <a:lnTo>
                  <a:pt x="900333" y="2393591"/>
                </a:lnTo>
                <a:lnTo>
                  <a:pt x="860622" y="2405114"/>
                </a:lnTo>
                <a:lnTo>
                  <a:pt x="790069" y="2422116"/>
                </a:lnTo>
                <a:lnTo>
                  <a:pt x="729233" y="2432568"/>
                </a:lnTo>
                <a:lnTo>
                  <a:pt x="675586" y="2438275"/>
                </a:lnTo>
                <a:lnTo>
                  <a:pt x="626600" y="2441045"/>
                </a:lnTo>
                <a:lnTo>
                  <a:pt x="556331" y="2443645"/>
                </a:lnTo>
                <a:lnTo>
                  <a:pt x="532501" y="2445000"/>
                </a:lnTo>
                <a:lnTo>
                  <a:pt x="507939" y="2446975"/>
                </a:lnTo>
                <a:lnTo>
                  <a:pt x="482331" y="2449798"/>
                </a:lnTo>
                <a:lnTo>
                  <a:pt x="455361" y="2453693"/>
                </a:lnTo>
                <a:lnTo>
                  <a:pt x="337867" y="2472736"/>
                </a:lnTo>
                <a:lnTo>
                  <a:pt x="315425" y="2476050"/>
                </a:lnTo>
                <a:lnTo>
                  <a:pt x="272922" y="2481546"/>
                </a:lnTo>
                <a:lnTo>
                  <a:pt x="234696" y="2485005"/>
                </a:lnTo>
                <a:lnTo>
                  <a:pt x="217601" y="2485771"/>
                </a:lnTo>
                <a:lnTo>
                  <a:pt x="202071" y="2485789"/>
                </a:lnTo>
                <a:close/>
              </a:path>
            </a:pathLst>
          </a:custGeom>
          <a:solidFill>
            <a:srgbClr val="252954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024337" y="3230250"/>
            <a:ext cx="916940" cy="727287"/>
          </a:xfrm>
          <a:custGeom>
            <a:avLst/>
            <a:gdLst/>
            <a:ahLst/>
            <a:cxnLst/>
            <a:rect l="l" t="t" r="r" b="b"/>
            <a:pathLst>
              <a:path w="1375409" h="1090929">
                <a:moveTo>
                  <a:pt x="898025" y="1090463"/>
                </a:moveTo>
                <a:lnTo>
                  <a:pt x="289079" y="530118"/>
                </a:lnTo>
                <a:lnTo>
                  <a:pt x="0" y="0"/>
                </a:lnTo>
                <a:lnTo>
                  <a:pt x="375558" y="0"/>
                </a:lnTo>
                <a:lnTo>
                  <a:pt x="433867" y="14312"/>
                </a:lnTo>
                <a:lnTo>
                  <a:pt x="501602" y="35836"/>
                </a:lnTo>
                <a:lnTo>
                  <a:pt x="543613" y="51250"/>
                </a:lnTo>
                <a:lnTo>
                  <a:pt x="590480" y="70169"/>
                </a:lnTo>
                <a:lnTo>
                  <a:pt x="641773" y="92896"/>
                </a:lnTo>
                <a:lnTo>
                  <a:pt x="697064" y="119734"/>
                </a:lnTo>
                <a:lnTo>
                  <a:pt x="755924" y="150986"/>
                </a:lnTo>
                <a:lnTo>
                  <a:pt x="817922" y="186954"/>
                </a:lnTo>
                <a:lnTo>
                  <a:pt x="882631" y="227941"/>
                </a:lnTo>
                <a:lnTo>
                  <a:pt x="949620" y="274250"/>
                </a:lnTo>
                <a:lnTo>
                  <a:pt x="1018460" y="326185"/>
                </a:lnTo>
                <a:lnTo>
                  <a:pt x="1088722" y="384047"/>
                </a:lnTo>
                <a:lnTo>
                  <a:pt x="1159977" y="448140"/>
                </a:lnTo>
                <a:lnTo>
                  <a:pt x="1231796" y="518766"/>
                </a:lnTo>
                <a:lnTo>
                  <a:pt x="1303748" y="596229"/>
                </a:lnTo>
                <a:lnTo>
                  <a:pt x="1375406" y="680830"/>
                </a:lnTo>
                <a:lnTo>
                  <a:pt x="898025" y="1090463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155697" y="996087"/>
            <a:ext cx="1036743" cy="1633220"/>
          </a:xfrm>
          <a:custGeom>
            <a:avLst/>
            <a:gdLst/>
            <a:ahLst/>
            <a:cxnLst/>
            <a:rect l="l" t="t" r="r" b="b"/>
            <a:pathLst>
              <a:path w="1555115" h="2449829">
                <a:moveTo>
                  <a:pt x="1372305" y="2449451"/>
                </a:moveTo>
                <a:lnTo>
                  <a:pt x="1296315" y="2401971"/>
                </a:lnTo>
                <a:lnTo>
                  <a:pt x="1216265" y="2333815"/>
                </a:lnTo>
                <a:lnTo>
                  <a:pt x="1133015" y="2247482"/>
                </a:lnTo>
                <a:lnTo>
                  <a:pt x="1047425" y="2145471"/>
                </a:lnTo>
                <a:lnTo>
                  <a:pt x="960356" y="2030281"/>
                </a:lnTo>
                <a:lnTo>
                  <a:pt x="872669" y="1904411"/>
                </a:lnTo>
                <a:lnTo>
                  <a:pt x="785224" y="1770360"/>
                </a:lnTo>
                <a:lnTo>
                  <a:pt x="698881" y="1630627"/>
                </a:lnTo>
                <a:lnTo>
                  <a:pt x="614501" y="1487712"/>
                </a:lnTo>
                <a:lnTo>
                  <a:pt x="532944" y="1344113"/>
                </a:lnTo>
                <a:lnTo>
                  <a:pt x="455070" y="1202330"/>
                </a:lnTo>
                <a:lnTo>
                  <a:pt x="381741" y="1064861"/>
                </a:lnTo>
                <a:lnTo>
                  <a:pt x="313816" y="934206"/>
                </a:lnTo>
                <a:lnTo>
                  <a:pt x="252156" y="812863"/>
                </a:lnTo>
                <a:lnTo>
                  <a:pt x="197622" y="703332"/>
                </a:lnTo>
                <a:lnTo>
                  <a:pt x="151073" y="608112"/>
                </a:lnTo>
                <a:lnTo>
                  <a:pt x="113371" y="529701"/>
                </a:lnTo>
                <a:lnTo>
                  <a:pt x="85376" y="470600"/>
                </a:lnTo>
                <a:lnTo>
                  <a:pt x="67947" y="433306"/>
                </a:lnTo>
                <a:lnTo>
                  <a:pt x="61947" y="420320"/>
                </a:lnTo>
                <a:lnTo>
                  <a:pt x="60671" y="418754"/>
                </a:lnTo>
                <a:lnTo>
                  <a:pt x="37734" y="384343"/>
                </a:lnTo>
                <a:lnTo>
                  <a:pt x="14727" y="334279"/>
                </a:lnTo>
                <a:lnTo>
                  <a:pt x="3547" y="292194"/>
                </a:lnTo>
                <a:lnTo>
                  <a:pt x="0" y="244908"/>
                </a:lnTo>
                <a:lnTo>
                  <a:pt x="2241" y="219788"/>
                </a:lnTo>
                <a:lnTo>
                  <a:pt x="17064" y="167543"/>
                </a:lnTo>
                <a:lnTo>
                  <a:pt x="48747" y="113884"/>
                </a:lnTo>
                <a:lnTo>
                  <a:pt x="100983" y="60328"/>
                </a:lnTo>
                <a:lnTo>
                  <a:pt x="135962" y="34061"/>
                </a:lnTo>
                <a:lnTo>
                  <a:pt x="177494" y="13052"/>
                </a:lnTo>
                <a:lnTo>
                  <a:pt x="225329" y="1810"/>
                </a:lnTo>
                <a:lnTo>
                  <a:pt x="278820" y="0"/>
                </a:lnTo>
                <a:lnTo>
                  <a:pt x="337319" y="7285"/>
                </a:lnTo>
                <a:lnTo>
                  <a:pt x="400180" y="23332"/>
                </a:lnTo>
                <a:lnTo>
                  <a:pt x="466755" y="47802"/>
                </a:lnTo>
                <a:lnTo>
                  <a:pt x="536397" y="80361"/>
                </a:lnTo>
                <a:lnTo>
                  <a:pt x="608459" y="120672"/>
                </a:lnTo>
                <a:lnTo>
                  <a:pt x="682294" y="168400"/>
                </a:lnTo>
                <a:lnTo>
                  <a:pt x="757255" y="223208"/>
                </a:lnTo>
                <a:lnTo>
                  <a:pt x="832695" y="284761"/>
                </a:lnTo>
                <a:lnTo>
                  <a:pt x="908142" y="352898"/>
                </a:lnTo>
                <a:lnTo>
                  <a:pt x="982421" y="426759"/>
                </a:lnTo>
                <a:lnTo>
                  <a:pt x="1055414" y="506531"/>
                </a:lnTo>
                <a:lnTo>
                  <a:pt x="1126297" y="591704"/>
                </a:lnTo>
                <a:lnTo>
                  <a:pt x="1194423" y="681943"/>
                </a:lnTo>
                <a:lnTo>
                  <a:pt x="1259144" y="776912"/>
                </a:lnTo>
                <a:lnTo>
                  <a:pt x="1319814" y="876274"/>
                </a:lnTo>
                <a:lnTo>
                  <a:pt x="1375786" y="979693"/>
                </a:lnTo>
                <a:lnTo>
                  <a:pt x="1426412" y="1086834"/>
                </a:lnTo>
                <a:lnTo>
                  <a:pt x="1469103" y="1194983"/>
                </a:lnTo>
                <a:lnTo>
                  <a:pt x="1502232" y="1301383"/>
                </a:lnTo>
                <a:lnTo>
                  <a:pt x="1526596" y="1405624"/>
                </a:lnTo>
                <a:lnTo>
                  <a:pt x="1542993" y="1507295"/>
                </a:lnTo>
                <a:lnTo>
                  <a:pt x="1552220" y="1605986"/>
                </a:lnTo>
                <a:lnTo>
                  <a:pt x="1555074" y="1701285"/>
                </a:lnTo>
                <a:lnTo>
                  <a:pt x="1552351" y="1792783"/>
                </a:lnTo>
                <a:lnTo>
                  <a:pt x="1544851" y="1880068"/>
                </a:lnTo>
                <a:lnTo>
                  <a:pt x="1533369" y="1962730"/>
                </a:lnTo>
                <a:lnTo>
                  <a:pt x="1518702" y="2040358"/>
                </a:lnTo>
                <a:lnTo>
                  <a:pt x="1501649" y="2112542"/>
                </a:lnTo>
                <a:lnTo>
                  <a:pt x="1483007" y="2178871"/>
                </a:lnTo>
                <a:lnTo>
                  <a:pt x="1463572" y="2238935"/>
                </a:lnTo>
                <a:lnTo>
                  <a:pt x="1444141" y="2292322"/>
                </a:lnTo>
                <a:lnTo>
                  <a:pt x="1425513" y="2338623"/>
                </a:lnTo>
                <a:lnTo>
                  <a:pt x="1408484" y="2377426"/>
                </a:lnTo>
                <a:lnTo>
                  <a:pt x="1382412" y="2430897"/>
                </a:lnTo>
                <a:lnTo>
                  <a:pt x="1374965" y="2444744"/>
                </a:lnTo>
                <a:lnTo>
                  <a:pt x="1372305" y="2449451"/>
                </a:lnTo>
                <a:close/>
              </a:path>
            </a:pathLst>
          </a:custGeom>
          <a:solidFill>
            <a:srgbClr val="252954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011363" y="1067850"/>
            <a:ext cx="1230207" cy="1104053"/>
          </a:xfrm>
          <a:custGeom>
            <a:avLst/>
            <a:gdLst/>
            <a:ahLst/>
            <a:cxnLst/>
            <a:rect l="l" t="t" r="r" b="b"/>
            <a:pathLst>
              <a:path w="1845309" h="1656079">
                <a:moveTo>
                  <a:pt x="56307" y="1655866"/>
                </a:moveTo>
                <a:lnTo>
                  <a:pt x="40114" y="1610724"/>
                </a:lnTo>
                <a:lnTo>
                  <a:pt x="25496" y="1557040"/>
                </a:lnTo>
                <a:lnTo>
                  <a:pt x="11529" y="1485051"/>
                </a:lnTo>
                <a:lnTo>
                  <a:pt x="5961" y="1442764"/>
                </a:lnTo>
                <a:lnTo>
                  <a:pt x="1962" y="1396587"/>
                </a:lnTo>
                <a:lnTo>
                  <a:pt x="0" y="1346748"/>
                </a:lnTo>
                <a:lnTo>
                  <a:pt x="543" y="1293477"/>
                </a:lnTo>
                <a:lnTo>
                  <a:pt x="4061" y="1237001"/>
                </a:lnTo>
                <a:lnTo>
                  <a:pt x="11022" y="1177548"/>
                </a:lnTo>
                <a:lnTo>
                  <a:pt x="21894" y="1115349"/>
                </a:lnTo>
                <a:lnTo>
                  <a:pt x="37146" y="1050631"/>
                </a:lnTo>
                <a:lnTo>
                  <a:pt x="57248" y="983623"/>
                </a:lnTo>
                <a:lnTo>
                  <a:pt x="82666" y="914553"/>
                </a:lnTo>
                <a:lnTo>
                  <a:pt x="113871" y="843651"/>
                </a:lnTo>
                <a:lnTo>
                  <a:pt x="151330" y="771144"/>
                </a:lnTo>
                <a:lnTo>
                  <a:pt x="195993" y="698349"/>
                </a:lnTo>
                <a:lnTo>
                  <a:pt x="248151" y="626709"/>
                </a:lnTo>
                <a:lnTo>
                  <a:pt x="307258" y="556678"/>
                </a:lnTo>
                <a:lnTo>
                  <a:pt x="372766" y="488714"/>
                </a:lnTo>
                <a:lnTo>
                  <a:pt x="444129" y="423271"/>
                </a:lnTo>
                <a:lnTo>
                  <a:pt x="520800" y="360803"/>
                </a:lnTo>
                <a:lnTo>
                  <a:pt x="602231" y="301768"/>
                </a:lnTo>
                <a:lnTo>
                  <a:pt x="687875" y="246619"/>
                </a:lnTo>
                <a:lnTo>
                  <a:pt x="777187" y="195813"/>
                </a:lnTo>
                <a:lnTo>
                  <a:pt x="869617" y="149804"/>
                </a:lnTo>
                <a:lnTo>
                  <a:pt x="964621" y="109048"/>
                </a:lnTo>
                <a:lnTo>
                  <a:pt x="1061649" y="74000"/>
                </a:lnTo>
                <a:lnTo>
                  <a:pt x="1160157" y="45116"/>
                </a:lnTo>
                <a:lnTo>
                  <a:pt x="1259595" y="22851"/>
                </a:lnTo>
                <a:lnTo>
                  <a:pt x="1359419" y="7661"/>
                </a:lnTo>
                <a:lnTo>
                  <a:pt x="1459079" y="0"/>
                </a:lnTo>
                <a:lnTo>
                  <a:pt x="1558030" y="323"/>
                </a:lnTo>
                <a:lnTo>
                  <a:pt x="1655725" y="9087"/>
                </a:lnTo>
                <a:lnTo>
                  <a:pt x="1751616" y="26747"/>
                </a:lnTo>
                <a:lnTo>
                  <a:pt x="1845157" y="53758"/>
                </a:lnTo>
                <a:lnTo>
                  <a:pt x="1797747" y="283004"/>
                </a:lnTo>
                <a:lnTo>
                  <a:pt x="1751256" y="341761"/>
                </a:lnTo>
                <a:lnTo>
                  <a:pt x="1715861" y="384546"/>
                </a:lnTo>
                <a:lnTo>
                  <a:pt x="1670994" y="437110"/>
                </a:lnTo>
                <a:lnTo>
                  <a:pt x="1616943" y="498360"/>
                </a:lnTo>
                <a:lnTo>
                  <a:pt x="1553993" y="567202"/>
                </a:lnTo>
                <a:lnTo>
                  <a:pt x="1482432" y="642545"/>
                </a:lnTo>
                <a:lnTo>
                  <a:pt x="1402545" y="723294"/>
                </a:lnTo>
                <a:lnTo>
                  <a:pt x="1314620" y="808359"/>
                </a:lnTo>
                <a:lnTo>
                  <a:pt x="1218943" y="896644"/>
                </a:lnTo>
                <a:lnTo>
                  <a:pt x="1115801" y="987058"/>
                </a:lnTo>
                <a:lnTo>
                  <a:pt x="1005480" y="1078509"/>
                </a:lnTo>
                <a:lnTo>
                  <a:pt x="888267" y="1169902"/>
                </a:lnTo>
                <a:lnTo>
                  <a:pt x="764449" y="1260145"/>
                </a:lnTo>
                <a:lnTo>
                  <a:pt x="634312" y="1348146"/>
                </a:lnTo>
                <a:lnTo>
                  <a:pt x="498143" y="1432811"/>
                </a:lnTo>
                <a:lnTo>
                  <a:pt x="356228" y="1513048"/>
                </a:lnTo>
                <a:lnTo>
                  <a:pt x="208854" y="1587764"/>
                </a:lnTo>
                <a:lnTo>
                  <a:pt x="56307" y="1655866"/>
                </a:lnTo>
                <a:close/>
              </a:path>
            </a:pathLst>
          </a:custGeom>
          <a:solidFill>
            <a:srgbClr val="252954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822388" y="1009406"/>
            <a:ext cx="743373" cy="476673"/>
          </a:xfrm>
          <a:custGeom>
            <a:avLst/>
            <a:gdLst/>
            <a:ahLst/>
            <a:cxnLst/>
            <a:rect l="l" t="t" r="r" b="b"/>
            <a:pathLst>
              <a:path w="1115059" h="715010">
                <a:moveTo>
                  <a:pt x="107085" y="446946"/>
                </a:moveTo>
                <a:lnTo>
                  <a:pt x="63752" y="441131"/>
                </a:lnTo>
                <a:lnTo>
                  <a:pt x="24749" y="422748"/>
                </a:lnTo>
                <a:lnTo>
                  <a:pt x="990" y="391888"/>
                </a:lnTo>
                <a:lnTo>
                  <a:pt x="0" y="380770"/>
                </a:lnTo>
                <a:lnTo>
                  <a:pt x="2058" y="369453"/>
                </a:lnTo>
                <a:lnTo>
                  <a:pt x="22902" y="335323"/>
                </a:lnTo>
                <a:lnTo>
                  <a:pt x="58126" y="303045"/>
                </a:lnTo>
                <a:lnTo>
                  <a:pt x="97933" y="275349"/>
                </a:lnTo>
                <a:lnTo>
                  <a:pt x="132528" y="254967"/>
                </a:lnTo>
                <a:lnTo>
                  <a:pt x="153611" y="243883"/>
                </a:lnTo>
                <a:lnTo>
                  <a:pt x="133513" y="235578"/>
                </a:lnTo>
                <a:lnTo>
                  <a:pt x="117715" y="225884"/>
                </a:lnTo>
                <a:lnTo>
                  <a:pt x="106124" y="214965"/>
                </a:lnTo>
                <a:lnTo>
                  <a:pt x="98648" y="202986"/>
                </a:lnTo>
                <a:lnTo>
                  <a:pt x="95194" y="190112"/>
                </a:lnTo>
                <a:lnTo>
                  <a:pt x="95671" y="176505"/>
                </a:lnTo>
                <a:lnTo>
                  <a:pt x="119762" y="132944"/>
                </a:lnTo>
                <a:lnTo>
                  <a:pt x="153783" y="103261"/>
                </a:lnTo>
                <a:lnTo>
                  <a:pt x="201310" y="74599"/>
                </a:lnTo>
                <a:lnTo>
                  <a:pt x="261607" y="48275"/>
                </a:lnTo>
                <a:lnTo>
                  <a:pt x="333934" y="25603"/>
                </a:lnTo>
                <a:lnTo>
                  <a:pt x="374379" y="16049"/>
                </a:lnTo>
                <a:lnTo>
                  <a:pt x="417554" y="7900"/>
                </a:lnTo>
                <a:lnTo>
                  <a:pt x="463368" y="1323"/>
                </a:lnTo>
                <a:lnTo>
                  <a:pt x="510598" y="0"/>
                </a:lnTo>
                <a:lnTo>
                  <a:pt x="557913" y="6900"/>
                </a:lnTo>
                <a:lnTo>
                  <a:pt x="605041" y="21142"/>
                </a:lnTo>
                <a:lnTo>
                  <a:pt x="651711" y="41843"/>
                </a:lnTo>
                <a:lnTo>
                  <a:pt x="697652" y="68123"/>
                </a:lnTo>
                <a:lnTo>
                  <a:pt x="742592" y="99099"/>
                </a:lnTo>
                <a:lnTo>
                  <a:pt x="786262" y="133889"/>
                </a:lnTo>
                <a:lnTo>
                  <a:pt x="828390" y="171611"/>
                </a:lnTo>
                <a:lnTo>
                  <a:pt x="868706" y="211383"/>
                </a:lnTo>
                <a:lnTo>
                  <a:pt x="906937" y="252323"/>
                </a:lnTo>
                <a:lnTo>
                  <a:pt x="942813" y="293551"/>
                </a:lnTo>
                <a:lnTo>
                  <a:pt x="976063" y="334182"/>
                </a:lnTo>
                <a:lnTo>
                  <a:pt x="1006417" y="373337"/>
                </a:lnTo>
                <a:lnTo>
                  <a:pt x="1033602" y="410132"/>
                </a:lnTo>
                <a:lnTo>
                  <a:pt x="1044745" y="425876"/>
                </a:lnTo>
                <a:lnTo>
                  <a:pt x="224280" y="425876"/>
                </a:lnTo>
                <a:lnTo>
                  <a:pt x="218965" y="427784"/>
                </a:lnTo>
                <a:lnTo>
                  <a:pt x="175425" y="439754"/>
                </a:lnTo>
                <a:lnTo>
                  <a:pt x="135924" y="445848"/>
                </a:lnTo>
                <a:lnTo>
                  <a:pt x="121632" y="446794"/>
                </a:lnTo>
                <a:lnTo>
                  <a:pt x="107085" y="446946"/>
                </a:lnTo>
                <a:close/>
              </a:path>
              <a:path w="1115059" h="715010">
                <a:moveTo>
                  <a:pt x="193906" y="630584"/>
                </a:moveTo>
                <a:lnTo>
                  <a:pt x="149221" y="623001"/>
                </a:lnTo>
                <a:lnTo>
                  <a:pt x="114274" y="598413"/>
                </a:lnTo>
                <a:lnTo>
                  <a:pt x="105001" y="564923"/>
                </a:lnTo>
                <a:lnTo>
                  <a:pt x="107356" y="552975"/>
                </a:lnTo>
                <a:lnTo>
                  <a:pt x="126242" y="516607"/>
                </a:lnTo>
                <a:lnTo>
                  <a:pt x="156087" y="482189"/>
                </a:lnTo>
                <a:lnTo>
                  <a:pt x="188182" y="453246"/>
                </a:lnTo>
                <a:lnTo>
                  <a:pt x="219420" y="429261"/>
                </a:lnTo>
                <a:lnTo>
                  <a:pt x="224280" y="425876"/>
                </a:lnTo>
                <a:lnTo>
                  <a:pt x="1044745" y="425876"/>
                </a:lnTo>
                <a:lnTo>
                  <a:pt x="1077386" y="473116"/>
                </a:lnTo>
                <a:lnTo>
                  <a:pt x="1105246" y="516081"/>
                </a:lnTo>
                <a:lnTo>
                  <a:pt x="1115014" y="531970"/>
                </a:lnTo>
                <a:lnTo>
                  <a:pt x="1079668" y="578660"/>
                </a:lnTo>
                <a:lnTo>
                  <a:pt x="365765" y="578660"/>
                </a:lnTo>
                <a:lnTo>
                  <a:pt x="361055" y="581211"/>
                </a:lnTo>
                <a:lnTo>
                  <a:pt x="315863" y="602240"/>
                </a:lnTo>
                <a:lnTo>
                  <a:pt x="273471" y="617390"/>
                </a:lnTo>
                <a:lnTo>
                  <a:pt x="225923" y="628242"/>
                </a:lnTo>
                <a:lnTo>
                  <a:pt x="209819" y="630028"/>
                </a:lnTo>
                <a:lnTo>
                  <a:pt x="193906" y="630584"/>
                </a:lnTo>
                <a:close/>
              </a:path>
              <a:path w="1115059" h="715010">
                <a:moveTo>
                  <a:pt x="976812" y="714525"/>
                </a:moveTo>
                <a:lnTo>
                  <a:pt x="900930" y="711749"/>
                </a:lnTo>
                <a:lnTo>
                  <a:pt x="861055" y="707647"/>
                </a:lnTo>
                <a:lnTo>
                  <a:pt x="820387" y="702020"/>
                </a:lnTo>
                <a:lnTo>
                  <a:pt x="779300" y="695082"/>
                </a:lnTo>
                <a:lnTo>
                  <a:pt x="738164" y="687045"/>
                </a:lnTo>
                <a:lnTo>
                  <a:pt x="697353" y="678123"/>
                </a:lnTo>
                <a:lnTo>
                  <a:pt x="657238" y="668529"/>
                </a:lnTo>
                <a:lnTo>
                  <a:pt x="618193" y="658477"/>
                </a:lnTo>
                <a:lnTo>
                  <a:pt x="580589" y="648180"/>
                </a:lnTo>
                <a:lnTo>
                  <a:pt x="511197" y="627703"/>
                </a:lnTo>
                <a:lnTo>
                  <a:pt x="452039" y="608807"/>
                </a:lnTo>
                <a:lnTo>
                  <a:pt x="389009" y="587156"/>
                </a:lnTo>
                <a:lnTo>
                  <a:pt x="365765" y="578660"/>
                </a:lnTo>
                <a:lnTo>
                  <a:pt x="1079668" y="578660"/>
                </a:lnTo>
                <a:lnTo>
                  <a:pt x="976812" y="714525"/>
                </a:lnTo>
                <a:close/>
              </a:path>
            </a:pathLst>
          </a:custGeom>
          <a:solidFill>
            <a:srgbClr val="252954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972477" y="1586629"/>
            <a:ext cx="721360" cy="491067"/>
          </a:xfrm>
          <a:custGeom>
            <a:avLst/>
            <a:gdLst/>
            <a:ahLst/>
            <a:cxnLst/>
            <a:rect l="l" t="t" r="r" b="b"/>
            <a:pathLst>
              <a:path w="1082040" h="736600">
                <a:moveTo>
                  <a:pt x="843798" y="736073"/>
                </a:moveTo>
                <a:lnTo>
                  <a:pt x="799921" y="724682"/>
                </a:lnTo>
                <a:lnTo>
                  <a:pt x="758132" y="700254"/>
                </a:lnTo>
                <a:lnTo>
                  <a:pt x="721056" y="669526"/>
                </a:lnTo>
                <a:lnTo>
                  <a:pt x="691321" y="639236"/>
                </a:lnTo>
                <a:lnTo>
                  <a:pt x="664381" y="606919"/>
                </a:lnTo>
                <a:lnTo>
                  <a:pt x="639700" y="605143"/>
                </a:lnTo>
                <a:lnTo>
                  <a:pt x="599379" y="601637"/>
                </a:lnTo>
                <a:lnTo>
                  <a:pt x="543952" y="595882"/>
                </a:lnTo>
                <a:lnTo>
                  <a:pt x="476833" y="587541"/>
                </a:lnTo>
                <a:lnTo>
                  <a:pt x="401438" y="576279"/>
                </a:lnTo>
                <a:lnTo>
                  <a:pt x="361704" y="569448"/>
                </a:lnTo>
                <a:lnTo>
                  <a:pt x="321183" y="561760"/>
                </a:lnTo>
                <a:lnTo>
                  <a:pt x="280301" y="553175"/>
                </a:lnTo>
                <a:lnTo>
                  <a:pt x="239484" y="543649"/>
                </a:lnTo>
                <a:lnTo>
                  <a:pt x="199161" y="533141"/>
                </a:lnTo>
                <a:lnTo>
                  <a:pt x="159757" y="521610"/>
                </a:lnTo>
                <a:lnTo>
                  <a:pt x="121701" y="509012"/>
                </a:lnTo>
                <a:lnTo>
                  <a:pt x="85419" y="495307"/>
                </a:lnTo>
                <a:lnTo>
                  <a:pt x="0" y="257265"/>
                </a:lnTo>
                <a:lnTo>
                  <a:pt x="3955" y="254526"/>
                </a:lnTo>
                <a:lnTo>
                  <a:pt x="58423" y="218994"/>
                </a:lnTo>
                <a:lnTo>
                  <a:pt x="124153" y="179477"/>
                </a:lnTo>
                <a:lnTo>
                  <a:pt x="164018" y="157051"/>
                </a:lnTo>
                <a:lnTo>
                  <a:pt x="207740" y="133770"/>
                </a:lnTo>
                <a:lnTo>
                  <a:pt x="254709" y="110329"/>
                </a:lnTo>
                <a:lnTo>
                  <a:pt x="304317" y="87421"/>
                </a:lnTo>
                <a:lnTo>
                  <a:pt x="355957" y="65739"/>
                </a:lnTo>
                <a:lnTo>
                  <a:pt x="409019" y="45977"/>
                </a:lnTo>
                <a:lnTo>
                  <a:pt x="462896" y="28829"/>
                </a:lnTo>
                <a:lnTo>
                  <a:pt x="516979" y="14988"/>
                </a:lnTo>
                <a:lnTo>
                  <a:pt x="570660" y="5147"/>
                </a:lnTo>
                <a:lnTo>
                  <a:pt x="623331" y="0"/>
                </a:lnTo>
                <a:lnTo>
                  <a:pt x="674383" y="240"/>
                </a:lnTo>
                <a:lnTo>
                  <a:pt x="723207" y="6561"/>
                </a:lnTo>
                <a:lnTo>
                  <a:pt x="769197" y="19657"/>
                </a:lnTo>
                <a:lnTo>
                  <a:pt x="811743" y="40220"/>
                </a:lnTo>
                <a:lnTo>
                  <a:pt x="850847" y="64984"/>
                </a:lnTo>
                <a:lnTo>
                  <a:pt x="886901" y="90102"/>
                </a:lnTo>
                <a:lnTo>
                  <a:pt x="919887" y="115385"/>
                </a:lnTo>
                <a:lnTo>
                  <a:pt x="949789" y="140647"/>
                </a:lnTo>
                <a:lnTo>
                  <a:pt x="1000273" y="190350"/>
                </a:lnTo>
                <a:lnTo>
                  <a:pt x="1038219" y="237709"/>
                </a:lnTo>
                <a:lnTo>
                  <a:pt x="1063491" y="281219"/>
                </a:lnTo>
                <a:lnTo>
                  <a:pt x="1075955" y="319378"/>
                </a:lnTo>
                <a:lnTo>
                  <a:pt x="1077343" y="335980"/>
                </a:lnTo>
                <a:lnTo>
                  <a:pt x="1075478" y="350681"/>
                </a:lnTo>
                <a:lnTo>
                  <a:pt x="1050199" y="381491"/>
                </a:lnTo>
                <a:lnTo>
                  <a:pt x="995044" y="388419"/>
                </a:lnTo>
                <a:lnTo>
                  <a:pt x="999103" y="393426"/>
                </a:lnTo>
                <a:lnTo>
                  <a:pt x="1024627" y="427704"/>
                </a:lnTo>
                <a:lnTo>
                  <a:pt x="1049879" y="467060"/>
                </a:lnTo>
                <a:lnTo>
                  <a:pt x="1071680" y="510888"/>
                </a:lnTo>
                <a:lnTo>
                  <a:pt x="1076859" y="525484"/>
                </a:lnTo>
                <a:lnTo>
                  <a:pt x="856026" y="525484"/>
                </a:lnTo>
                <a:lnTo>
                  <a:pt x="859074" y="530566"/>
                </a:lnTo>
                <a:lnTo>
                  <a:pt x="877816" y="565396"/>
                </a:lnTo>
                <a:lnTo>
                  <a:pt x="895305" y="605180"/>
                </a:lnTo>
                <a:lnTo>
                  <a:pt x="908305" y="648436"/>
                </a:lnTo>
                <a:lnTo>
                  <a:pt x="911466" y="676434"/>
                </a:lnTo>
                <a:lnTo>
                  <a:pt x="910646" y="689353"/>
                </a:lnTo>
                <a:lnTo>
                  <a:pt x="885745" y="727965"/>
                </a:lnTo>
                <a:lnTo>
                  <a:pt x="858433" y="735808"/>
                </a:lnTo>
                <a:lnTo>
                  <a:pt x="843798" y="736073"/>
                </a:lnTo>
                <a:close/>
              </a:path>
              <a:path w="1082040" h="736600">
                <a:moveTo>
                  <a:pt x="1016777" y="389077"/>
                </a:moveTo>
                <a:lnTo>
                  <a:pt x="995044" y="388419"/>
                </a:lnTo>
                <a:lnTo>
                  <a:pt x="1021874" y="388419"/>
                </a:lnTo>
                <a:lnTo>
                  <a:pt x="1016777" y="389077"/>
                </a:lnTo>
                <a:close/>
              </a:path>
              <a:path w="1082040" h="736600">
                <a:moveTo>
                  <a:pt x="1010583" y="606678"/>
                </a:moveTo>
                <a:lnTo>
                  <a:pt x="967915" y="597977"/>
                </a:lnTo>
                <a:lnTo>
                  <a:pt x="928365" y="579859"/>
                </a:lnTo>
                <a:lnTo>
                  <a:pt x="894813" y="558090"/>
                </a:lnTo>
                <a:lnTo>
                  <a:pt x="864156" y="533141"/>
                </a:lnTo>
                <a:lnTo>
                  <a:pt x="856026" y="525484"/>
                </a:lnTo>
                <a:lnTo>
                  <a:pt x="1076859" y="525484"/>
                </a:lnTo>
                <a:lnTo>
                  <a:pt x="1080436" y="539383"/>
                </a:lnTo>
                <a:lnTo>
                  <a:pt x="1081989" y="551019"/>
                </a:lnTo>
                <a:lnTo>
                  <a:pt x="1081782" y="565396"/>
                </a:lnTo>
                <a:lnTo>
                  <a:pt x="1053488" y="600197"/>
                </a:lnTo>
                <a:lnTo>
                  <a:pt x="1010583" y="606678"/>
                </a:lnTo>
                <a:close/>
              </a:path>
            </a:pathLst>
          </a:custGeom>
          <a:solidFill>
            <a:srgbClr val="252954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665452" y="3074862"/>
            <a:ext cx="671829" cy="533823"/>
          </a:xfrm>
          <a:custGeom>
            <a:avLst/>
            <a:gdLst/>
            <a:ahLst/>
            <a:cxnLst/>
            <a:rect l="l" t="t" r="r" b="b"/>
            <a:pathLst>
              <a:path w="1007745" h="800735">
                <a:moveTo>
                  <a:pt x="210537" y="782518"/>
                </a:moveTo>
                <a:lnTo>
                  <a:pt x="168816" y="773090"/>
                </a:lnTo>
                <a:lnTo>
                  <a:pt x="125049" y="748301"/>
                </a:lnTo>
                <a:lnTo>
                  <a:pt x="88926" y="713967"/>
                </a:lnTo>
                <a:lnTo>
                  <a:pt x="67966" y="678629"/>
                </a:lnTo>
                <a:lnTo>
                  <a:pt x="59102" y="626118"/>
                </a:lnTo>
                <a:lnTo>
                  <a:pt x="60830" y="609291"/>
                </a:lnTo>
                <a:lnTo>
                  <a:pt x="75380" y="562743"/>
                </a:lnTo>
                <a:lnTo>
                  <a:pt x="96953" y="524948"/>
                </a:lnTo>
                <a:lnTo>
                  <a:pt x="121035" y="494519"/>
                </a:lnTo>
                <a:lnTo>
                  <a:pt x="125049" y="490308"/>
                </a:lnTo>
                <a:lnTo>
                  <a:pt x="123124" y="489987"/>
                </a:lnTo>
                <a:lnTo>
                  <a:pt x="73525" y="474165"/>
                </a:lnTo>
                <a:lnTo>
                  <a:pt x="33118" y="447784"/>
                </a:lnTo>
                <a:lnTo>
                  <a:pt x="4277" y="403682"/>
                </a:lnTo>
                <a:lnTo>
                  <a:pt x="0" y="384329"/>
                </a:lnTo>
                <a:lnTo>
                  <a:pt x="703" y="362028"/>
                </a:lnTo>
                <a:lnTo>
                  <a:pt x="10716" y="324714"/>
                </a:lnTo>
                <a:lnTo>
                  <a:pt x="39620" y="285042"/>
                </a:lnTo>
                <a:lnTo>
                  <a:pt x="72973" y="261861"/>
                </a:lnTo>
                <a:lnTo>
                  <a:pt x="100617" y="250638"/>
                </a:lnTo>
                <a:lnTo>
                  <a:pt x="93108" y="247131"/>
                </a:lnTo>
                <a:lnTo>
                  <a:pt x="48811" y="220761"/>
                </a:lnTo>
                <a:lnTo>
                  <a:pt x="13577" y="185490"/>
                </a:lnTo>
                <a:lnTo>
                  <a:pt x="373" y="155284"/>
                </a:lnTo>
                <a:lnTo>
                  <a:pt x="951" y="141218"/>
                </a:lnTo>
                <a:lnTo>
                  <a:pt x="17438" y="99663"/>
                </a:lnTo>
                <a:lnTo>
                  <a:pt x="48195" y="61564"/>
                </a:lnTo>
                <a:lnTo>
                  <a:pt x="83115" y="30121"/>
                </a:lnTo>
                <a:lnTo>
                  <a:pt x="118676" y="4080"/>
                </a:lnTo>
                <a:lnTo>
                  <a:pt x="125005" y="0"/>
                </a:lnTo>
                <a:lnTo>
                  <a:pt x="928172" y="250447"/>
                </a:lnTo>
                <a:lnTo>
                  <a:pt x="969767" y="277653"/>
                </a:lnTo>
                <a:lnTo>
                  <a:pt x="997503" y="316071"/>
                </a:lnTo>
                <a:lnTo>
                  <a:pt x="1007583" y="352870"/>
                </a:lnTo>
                <a:lnTo>
                  <a:pt x="1005164" y="374894"/>
                </a:lnTo>
                <a:lnTo>
                  <a:pt x="980936" y="422362"/>
                </a:lnTo>
                <a:lnTo>
                  <a:pt x="942019" y="447423"/>
                </a:lnTo>
                <a:lnTo>
                  <a:pt x="902259" y="457147"/>
                </a:lnTo>
                <a:lnTo>
                  <a:pt x="884993" y="458474"/>
                </a:lnTo>
                <a:lnTo>
                  <a:pt x="871868" y="458474"/>
                </a:lnTo>
                <a:lnTo>
                  <a:pt x="874663" y="462203"/>
                </a:lnTo>
                <a:lnTo>
                  <a:pt x="898147" y="498780"/>
                </a:lnTo>
                <a:lnTo>
                  <a:pt x="914351" y="534064"/>
                </a:lnTo>
                <a:lnTo>
                  <a:pt x="924554" y="574936"/>
                </a:lnTo>
                <a:lnTo>
                  <a:pt x="925548" y="589179"/>
                </a:lnTo>
                <a:lnTo>
                  <a:pt x="924956" y="603506"/>
                </a:lnTo>
                <a:lnTo>
                  <a:pt x="922547" y="617787"/>
                </a:lnTo>
                <a:lnTo>
                  <a:pt x="918567" y="630382"/>
                </a:lnTo>
                <a:lnTo>
                  <a:pt x="692482" y="630382"/>
                </a:lnTo>
                <a:lnTo>
                  <a:pt x="693271" y="635806"/>
                </a:lnTo>
                <a:lnTo>
                  <a:pt x="693963" y="642121"/>
                </a:lnTo>
                <a:lnTo>
                  <a:pt x="694591" y="650423"/>
                </a:lnTo>
                <a:lnTo>
                  <a:pt x="694758" y="654967"/>
                </a:lnTo>
                <a:lnTo>
                  <a:pt x="694920" y="665373"/>
                </a:lnTo>
                <a:lnTo>
                  <a:pt x="398268" y="665373"/>
                </a:lnTo>
                <a:lnTo>
                  <a:pt x="394631" y="670708"/>
                </a:lnTo>
                <a:lnTo>
                  <a:pt x="367344" y="704372"/>
                </a:lnTo>
                <a:lnTo>
                  <a:pt x="331474" y="738117"/>
                </a:lnTo>
                <a:lnTo>
                  <a:pt x="285430" y="767307"/>
                </a:lnTo>
                <a:lnTo>
                  <a:pt x="230442" y="782411"/>
                </a:lnTo>
                <a:lnTo>
                  <a:pt x="210537" y="782518"/>
                </a:lnTo>
                <a:close/>
              </a:path>
              <a:path w="1007745" h="800735">
                <a:moveTo>
                  <a:pt x="875504" y="458604"/>
                </a:moveTo>
                <a:lnTo>
                  <a:pt x="871868" y="458474"/>
                </a:lnTo>
                <a:lnTo>
                  <a:pt x="884993" y="458474"/>
                </a:lnTo>
                <a:lnTo>
                  <a:pt x="882123" y="458600"/>
                </a:lnTo>
                <a:lnTo>
                  <a:pt x="875504" y="458604"/>
                </a:lnTo>
                <a:close/>
              </a:path>
              <a:path w="1007745" h="800735">
                <a:moveTo>
                  <a:pt x="821525" y="700218"/>
                </a:moveTo>
                <a:lnTo>
                  <a:pt x="781926" y="692958"/>
                </a:lnTo>
                <a:lnTo>
                  <a:pt x="746651" y="675639"/>
                </a:lnTo>
                <a:lnTo>
                  <a:pt x="710788" y="648489"/>
                </a:lnTo>
                <a:lnTo>
                  <a:pt x="692482" y="630382"/>
                </a:lnTo>
                <a:lnTo>
                  <a:pt x="918567" y="630382"/>
                </a:lnTo>
                <a:lnTo>
                  <a:pt x="890150" y="671754"/>
                </a:lnTo>
                <a:lnTo>
                  <a:pt x="849057" y="696159"/>
                </a:lnTo>
                <a:lnTo>
                  <a:pt x="821525" y="700218"/>
                </a:lnTo>
                <a:close/>
              </a:path>
              <a:path w="1007745" h="800735">
                <a:moveTo>
                  <a:pt x="574397" y="800732"/>
                </a:moveTo>
                <a:lnTo>
                  <a:pt x="527445" y="788485"/>
                </a:lnTo>
                <a:lnTo>
                  <a:pt x="485335" y="762796"/>
                </a:lnTo>
                <a:lnTo>
                  <a:pt x="449715" y="730654"/>
                </a:lnTo>
                <a:lnTo>
                  <a:pt x="422232" y="699045"/>
                </a:lnTo>
                <a:lnTo>
                  <a:pt x="398268" y="665373"/>
                </a:lnTo>
                <a:lnTo>
                  <a:pt x="694920" y="665373"/>
                </a:lnTo>
                <a:lnTo>
                  <a:pt x="689899" y="710884"/>
                </a:lnTo>
                <a:lnTo>
                  <a:pt x="673747" y="751145"/>
                </a:lnTo>
                <a:lnTo>
                  <a:pt x="641110" y="784148"/>
                </a:lnTo>
                <a:lnTo>
                  <a:pt x="590839" y="800620"/>
                </a:lnTo>
                <a:lnTo>
                  <a:pt x="574397" y="800732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760770" y="3020847"/>
            <a:ext cx="523663" cy="414443"/>
          </a:xfrm>
          <a:custGeom>
            <a:avLst/>
            <a:gdLst/>
            <a:ahLst/>
            <a:cxnLst/>
            <a:rect l="l" t="t" r="r" b="b"/>
            <a:pathLst>
              <a:path w="785495" h="621664">
                <a:moveTo>
                  <a:pt x="361344" y="621395"/>
                </a:moveTo>
                <a:lnTo>
                  <a:pt x="321243" y="621051"/>
                </a:lnTo>
                <a:lnTo>
                  <a:pt x="280320" y="615269"/>
                </a:lnTo>
                <a:lnTo>
                  <a:pt x="241038" y="605372"/>
                </a:lnTo>
                <a:lnTo>
                  <a:pt x="173941" y="579269"/>
                </a:lnTo>
                <a:lnTo>
                  <a:pt x="120778" y="546707"/>
                </a:lnTo>
                <a:lnTo>
                  <a:pt x="79929" y="510028"/>
                </a:lnTo>
                <a:lnTo>
                  <a:pt x="49730" y="471506"/>
                </a:lnTo>
                <a:lnTo>
                  <a:pt x="28684" y="433690"/>
                </a:lnTo>
                <a:lnTo>
                  <a:pt x="10511" y="383054"/>
                </a:lnTo>
                <a:lnTo>
                  <a:pt x="2885" y="339394"/>
                </a:lnTo>
                <a:lnTo>
                  <a:pt x="0" y="0"/>
                </a:lnTo>
                <a:lnTo>
                  <a:pt x="757571" y="44811"/>
                </a:lnTo>
                <a:lnTo>
                  <a:pt x="785192" y="331470"/>
                </a:lnTo>
                <a:lnTo>
                  <a:pt x="783493" y="333940"/>
                </a:lnTo>
                <a:lnTo>
                  <a:pt x="759110" y="366544"/>
                </a:lnTo>
                <a:lnTo>
                  <a:pt x="728163" y="403716"/>
                </a:lnTo>
                <a:lnTo>
                  <a:pt x="686751" y="448046"/>
                </a:lnTo>
                <a:lnTo>
                  <a:pt x="635977" y="495087"/>
                </a:lnTo>
                <a:lnTo>
                  <a:pt x="576946" y="540390"/>
                </a:lnTo>
                <a:lnTo>
                  <a:pt x="544678" y="561000"/>
                </a:lnTo>
                <a:lnTo>
                  <a:pt x="510761" y="579508"/>
                </a:lnTo>
                <a:lnTo>
                  <a:pt x="475330" y="595357"/>
                </a:lnTo>
                <a:lnTo>
                  <a:pt x="438525" y="607992"/>
                </a:lnTo>
                <a:lnTo>
                  <a:pt x="400484" y="616857"/>
                </a:lnTo>
                <a:lnTo>
                  <a:pt x="361344" y="621395"/>
                </a:lnTo>
                <a:close/>
              </a:path>
            </a:pathLst>
          </a:custGeom>
          <a:solidFill>
            <a:srgbClr val="252954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480572" y="2353849"/>
            <a:ext cx="908050" cy="503343"/>
          </a:xfrm>
          <a:custGeom>
            <a:avLst/>
            <a:gdLst/>
            <a:ahLst/>
            <a:cxnLst/>
            <a:rect l="l" t="t" r="r" b="b"/>
            <a:pathLst>
              <a:path w="1362075" h="755014">
                <a:moveTo>
                  <a:pt x="728900" y="754450"/>
                </a:moveTo>
                <a:lnTo>
                  <a:pt x="667067" y="753272"/>
                </a:lnTo>
                <a:lnTo>
                  <a:pt x="603494" y="747683"/>
                </a:lnTo>
                <a:lnTo>
                  <a:pt x="538343" y="737435"/>
                </a:lnTo>
                <a:lnTo>
                  <a:pt x="471774" y="722283"/>
                </a:lnTo>
                <a:lnTo>
                  <a:pt x="403948" y="701980"/>
                </a:lnTo>
                <a:lnTo>
                  <a:pt x="338783" y="677052"/>
                </a:lnTo>
                <a:lnTo>
                  <a:pt x="279952" y="648491"/>
                </a:lnTo>
                <a:lnTo>
                  <a:pt x="227276" y="616747"/>
                </a:lnTo>
                <a:lnTo>
                  <a:pt x="180578" y="582275"/>
                </a:lnTo>
                <a:lnTo>
                  <a:pt x="139681" y="545526"/>
                </a:lnTo>
                <a:lnTo>
                  <a:pt x="104406" y="506952"/>
                </a:lnTo>
                <a:lnTo>
                  <a:pt x="74577" y="467005"/>
                </a:lnTo>
                <a:lnTo>
                  <a:pt x="50015" y="426139"/>
                </a:lnTo>
                <a:lnTo>
                  <a:pt x="30531" y="384770"/>
                </a:lnTo>
                <a:lnTo>
                  <a:pt x="15983" y="343453"/>
                </a:lnTo>
                <a:lnTo>
                  <a:pt x="6158" y="302538"/>
                </a:lnTo>
                <a:lnTo>
                  <a:pt x="889" y="262513"/>
                </a:lnTo>
                <a:lnTo>
                  <a:pt x="0" y="223827"/>
                </a:lnTo>
                <a:lnTo>
                  <a:pt x="3312" y="186935"/>
                </a:lnTo>
                <a:lnTo>
                  <a:pt x="21829" y="120339"/>
                </a:lnTo>
                <a:lnTo>
                  <a:pt x="55021" y="66341"/>
                </a:lnTo>
                <a:lnTo>
                  <a:pt x="101466" y="28560"/>
                </a:lnTo>
                <a:lnTo>
                  <a:pt x="143594" y="10543"/>
                </a:lnTo>
                <a:lnTo>
                  <a:pt x="191024" y="880"/>
                </a:lnTo>
                <a:lnTo>
                  <a:pt x="207918" y="0"/>
                </a:lnTo>
                <a:lnTo>
                  <a:pt x="225321" y="462"/>
                </a:lnTo>
                <a:lnTo>
                  <a:pt x="280381" y="10941"/>
                </a:lnTo>
                <a:lnTo>
                  <a:pt x="319261" y="26541"/>
                </a:lnTo>
                <a:lnTo>
                  <a:pt x="359694" y="49999"/>
                </a:lnTo>
                <a:lnTo>
                  <a:pt x="401517" y="82144"/>
                </a:lnTo>
                <a:lnTo>
                  <a:pt x="444569" y="123805"/>
                </a:lnTo>
                <a:lnTo>
                  <a:pt x="466506" y="148463"/>
                </a:lnTo>
                <a:lnTo>
                  <a:pt x="488581" y="173021"/>
                </a:lnTo>
                <a:lnTo>
                  <a:pt x="532771" y="213939"/>
                </a:lnTo>
                <a:lnTo>
                  <a:pt x="577078" y="244628"/>
                </a:lnTo>
                <a:lnTo>
                  <a:pt x="621578" y="265935"/>
                </a:lnTo>
                <a:lnTo>
                  <a:pt x="666344" y="278704"/>
                </a:lnTo>
                <a:lnTo>
                  <a:pt x="711453" y="283782"/>
                </a:lnTo>
                <a:lnTo>
                  <a:pt x="1360210" y="283782"/>
                </a:lnTo>
                <a:lnTo>
                  <a:pt x="1361292" y="292079"/>
                </a:lnTo>
                <a:lnTo>
                  <a:pt x="1361945" y="307514"/>
                </a:lnTo>
                <a:lnTo>
                  <a:pt x="1361417" y="322503"/>
                </a:lnTo>
                <a:lnTo>
                  <a:pt x="1359922" y="336874"/>
                </a:lnTo>
                <a:lnTo>
                  <a:pt x="1351776" y="374575"/>
                </a:lnTo>
                <a:lnTo>
                  <a:pt x="1321870" y="445696"/>
                </a:lnTo>
                <a:lnTo>
                  <a:pt x="1301275" y="480410"/>
                </a:lnTo>
                <a:lnTo>
                  <a:pt x="1276689" y="514162"/>
                </a:lnTo>
                <a:lnTo>
                  <a:pt x="1248273" y="546705"/>
                </a:lnTo>
                <a:lnTo>
                  <a:pt x="1216188" y="577793"/>
                </a:lnTo>
                <a:lnTo>
                  <a:pt x="1180594" y="607180"/>
                </a:lnTo>
                <a:lnTo>
                  <a:pt x="1141652" y="634620"/>
                </a:lnTo>
                <a:lnTo>
                  <a:pt x="1099523" y="659865"/>
                </a:lnTo>
                <a:lnTo>
                  <a:pt x="1054368" y="682670"/>
                </a:lnTo>
                <a:lnTo>
                  <a:pt x="1006348" y="702788"/>
                </a:lnTo>
                <a:lnTo>
                  <a:pt x="955624" y="719972"/>
                </a:lnTo>
                <a:lnTo>
                  <a:pt x="902356" y="733977"/>
                </a:lnTo>
                <a:lnTo>
                  <a:pt x="846706" y="744556"/>
                </a:lnTo>
                <a:lnTo>
                  <a:pt x="788833" y="751463"/>
                </a:lnTo>
                <a:lnTo>
                  <a:pt x="728900" y="754450"/>
                </a:lnTo>
                <a:close/>
              </a:path>
              <a:path w="1362075" h="755014">
                <a:moveTo>
                  <a:pt x="1360210" y="283782"/>
                </a:moveTo>
                <a:lnTo>
                  <a:pt x="711453" y="283782"/>
                </a:lnTo>
                <a:lnTo>
                  <a:pt x="734158" y="283700"/>
                </a:lnTo>
                <a:lnTo>
                  <a:pt x="756977" y="282013"/>
                </a:lnTo>
                <a:lnTo>
                  <a:pt x="802993" y="274244"/>
                </a:lnTo>
                <a:lnTo>
                  <a:pt x="849575" y="261320"/>
                </a:lnTo>
                <a:lnTo>
                  <a:pt x="896797" y="244086"/>
                </a:lnTo>
                <a:lnTo>
                  <a:pt x="940537" y="225295"/>
                </a:lnTo>
                <a:lnTo>
                  <a:pt x="1017252" y="189256"/>
                </a:lnTo>
                <a:lnTo>
                  <a:pt x="1035860" y="180740"/>
                </a:lnTo>
                <a:lnTo>
                  <a:pt x="1072553" y="165258"/>
                </a:lnTo>
                <a:lnTo>
                  <a:pt x="1108703" y="152749"/>
                </a:lnTo>
                <a:lnTo>
                  <a:pt x="1162316" y="141948"/>
                </a:lnTo>
                <a:lnTo>
                  <a:pt x="1180116" y="141016"/>
                </a:lnTo>
                <a:lnTo>
                  <a:pt x="1197921" y="141647"/>
                </a:lnTo>
                <a:lnTo>
                  <a:pt x="1251585" y="154273"/>
                </a:lnTo>
                <a:lnTo>
                  <a:pt x="1287833" y="173021"/>
                </a:lnTo>
                <a:lnTo>
                  <a:pt x="1320554" y="199647"/>
                </a:lnTo>
                <a:lnTo>
                  <a:pt x="1350099" y="244801"/>
                </a:lnTo>
                <a:lnTo>
                  <a:pt x="1359243" y="276368"/>
                </a:lnTo>
                <a:lnTo>
                  <a:pt x="1360210" y="283782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739570" y="4916447"/>
            <a:ext cx="8675793" cy="1653963"/>
          </a:xfrm>
          <a:custGeom>
            <a:avLst/>
            <a:gdLst/>
            <a:ahLst/>
            <a:cxnLst/>
            <a:rect l="l" t="t" r="r" b="b"/>
            <a:pathLst>
              <a:path w="13013690" h="2480945">
                <a:moveTo>
                  <a:pt x="12330854" y="2480621"/>
                </a:moveTo>
                <a:lnTo>
                  <a:pt x="12315168" y="2479746"/>
                </a:lnTo>
                <a:lnTo>
                  <a:pt x="461943" y="2479746"/>
                </a:lnTo>
                <a:lnTo>
                  <a:pt x="458635" y="2479047"/>
                </a:lnTo>
                <a:lnTo>
                  <a:pt x="414456" y="2467288"/>
                </a:lnTo>
                <a:lnTo>
                  <a:pt x="363256" y="2449812"/>
                </a:lnTo>
                <a:lnTo>
                  <a:pt x="301004" y="2423147"/>
                </a:lnTo>
                <a:lnTo>
                  <a:pt x="233139" y="2386024"/>
                </a:lnTo>
                <a:lnTo>
                  <a:pt x="198802" y="2363145"/>
                </a:lnTo>
                <a:lnTo>
                  <a:pt x="165101" y="2337175"/>
                </a:lnTo>
                <a:lnTo>
                  <a:pt x="132717" y="2307958"/>
                </a:lnTo>
                <a:lnTo>
                  <a:pt x="102329" y="2275333"/>
                </a:lnTo>
                <a:lnTo>
                  <a:pt x="74617" y="2239142"/>
                </a:lnTo>
                <a:lnTo>
                  <a:pt x="50262" y="2199227"/>
                </a:lnTo>
                <a:lnTo>
                  <a:pt x="29942" y="2155429"/>
                </a:lnTo>
                <a:lnTo>
                  <a:pt x="14339" y="2107589"/>
                </a:lnTo>
                <a:lnTo>
                  <a:pt x="4131" y="2055550"/>
                </a:lnTo>
                <a:lnTo>
                  <a:pt x="0" y="1999152"/>
                </a:lnTo>
                <a:lnTo>
                  <a:pt x="2649" y="1965705"/>
                </a:lnTo>
                <a:lnTo>
                  <a:pt x="24781" y="1892785"/>
                </a:lnTo>
                <a:lnTo>
                  <a:pt x="42974" y="1854148"/>
                </a:lnTo>
                <a:lnTo>
                  <a:pt x="65060" y="1814618"/>
                </a:lnTo>
                <a:lnTo>
                  <a:pt x="90392" y="1774611"/>
                </a:lnTo>
                <a:lnTo>
                  <a:pt x="118327" y="1734544"/>
                </a:lnTo>
                <a:lnTo>
                  <a:pt x="148220" y="1694837"/>
                </a:lnTo>
                <a:lnTo>
                  <a:pt x="179426" y="1655906"/>
                </a:lnTo>
                <a:lnTo>
                  <a:pt x="211301" y="1618170"/>
                </a:lnTo>
                <a:lnTo>
                  <a:pt x="243199" y="1582045"/>
                </a:lnTo>
                <a:lnTo>
                  <a:pt x="274477" y="1547949"/>
                </a:lnTo>
                <a:lnTo>
                  <a:pt x="304490" y="1516300"/>
                </a:lnTo>
                <a:lnTo>
                  <a:pt x="332592" y="1487517"/>
                </a:lnTo>
                <a:lnTo>
                  <a:pt x="380488" y="1440214"/>
                </a:lnTo>
                <a:lnTo>
                  <a:pt x="413008" y="1409382"/>
                </a:lnTo>
                <a:lnTo>
                  <a:pt x="1727655" y="206098"/>
                </a:lnTo>
                <a:lnTo>
                  <a:pt x="1728918" y="204623"/>
                </a:lnTo>
                <a:lnTo>
                  <a:pt x="1760781" y="174322"/>
                </a:lnTo>
                <a:lnTo>
                  <a:pt x="1794111" y="148800"/>
                </a:lnTo>
                <a:lnTo>
                  <a:pt x="1840038" y="119618"/>
                </a:lnTo>
                <a:lnTo>
                  <a:pt x="1899311" y="89215"/>
                </a:lnTo>
                <a:lnTo>
                  <a:pt x="1972678" y="60033"/>
                </a:lnTo>
                <a:lnTo>
                  <a:pt x="2014881" y="46662"/>
                </a:lnTo>
                <a:lnTo>
                  <a:pt x="2060889" y="34511"/>
                </a:lnTo>
                <a:lnTo>
                  <a:pt x="2110883" y="23871"/>
                </a:lnTo>
                <a:lnTo>
                  <a:pt x="2164691" y="15090"/>
                </a:lnTo>
                <a:lnTo>
                  <a:pt x="2222674" y="8430"/>
                </a:lnTo>
                <a:lnTo>
                  <a:pt x="2284834" y="4210"/>
                </a:lnTo>
                <a:lnTo>
                  <a:pt x="2351268" y="2736"/>
                </a:lnTo>
                <a:lnTo>
                  <a:pt x="10638366" y="2736"/>
                </a:lnTo>
                <a:lnTo>
                  <a:pt x="10640781" y="2437"/>
                </a:lnTo>
                <a:lnTo>
                  <a:pt x="10647853" y="1730"/>
                </a:lnTo>
                <a:lnTo>
                  <a:pt x="10659318" y="898"/>
                </a:lnTo>
                <a:lnTo>
                  <a:pt x="10674912" y="227"/>
                </a:lnTo>
                <a:lnTo>
                  <a:pt x="10694373" y="0"/>
                </a:lnTo>
                <a:lnTo>
                  <a:pt x="10717437" y="500"/>
                </a:lnTo>
                <a:lnTo>
                  <a:pt x="10773320" y="4823"/>
                </a:lnTo>
                <a:lnTo>
                  <a:pt x="10840455" y="15467"/>
                </a:lnTo>
                <a:lnTo>
                  <a:pt x="10877637" y="23885"/>
                </a:lnTo>
                <a:lnTo>
                  <a:pt x="10916737" y="34707"/>
                </a:lnTo>
                <a:lnTo>
                  <a:pt x="10957650" y="48260"/>
                </a:lnTo>
                <a:lnTo>
                  <a:pt x="11000059" y="64814"/>
                </a:lnTo>
                <a:lnTo>
                  <a:pt x="11043702" y="84654"/>
                </a:lnTo>
                <a:lnTo>
                  <a:pt x="11088314" y="108063"/>
                </a:lnTo>
                <a:lnTo>
                  <a:pt x="11133634" y="135325"/>
                </a:lnTo>
                <a:lnTo>
                  <a:pt x="11179397" y="166725"/>
                </a:lnTo>
                <a:lnTo>
                  <a:pt x="11225341" y="202546"/>
                </a:lnTo>
                <a:lnTo>
                  <a:pt x="11271201" y="243073"/>
                </a:lnTo>
                <a:lnTo>
                  <a:pt x="11323860" y="291846"/>
                </a:lnTo>
                <a:lnTo>
                  <a:pt x="11389262" y="351259"/>
                </a:lnTo>
                <a:lnTo>
                  <a:pt x="11744892" y="666890"/>
                </a:lnTo>
                <a:lnTo>
                  <a:pt x="12841761" y="1620196"/>
                </a:lnTo>
                <a:lnTo>
                  <a:pt x="12843426" y="1621443"/>
                </a:lnTo>
                <a:lnTo>
                  <a:pt x="12848154" y="1625178"/>
                </a:lnTo>
                <a:lnTo>
                  <a:pt x="12876696" y="1651244"/>
                </a:lnTo>
                <a:lnTo>
                  <a:pt x="12903670" y="1680938"/>
                </a:lnTo>
                <a:lnTo>
                  <a:pt x="12933249" y="1720421"/>
                </a:lnTo>
                <a:lnTo>
                  <a:pt x="12962219" y="1769637"/>
                </a:lnTo>
                <a:lnTo>
                  <a:pt x="12987364" y="1828531"/>
                </a:lnTo>
                <a:lnTo>
                  <a:pt x="13005468" y="1897048"/>
                </a:lnTo>
                <a:lnTo>
                  <a:pt x="13010876" y="1934898"/>
                </a:lnTo>
                <a:lnTo>
                  <a:pt x="13013317" y="1975134"/>
                </a:lnTo>
                <a:lnTo>
                  <a:pt x="13012392" y="2017747"/>
                </a:lnTo>
                <a:lnTo>
                  <a:pt x="13007696" y="2062732"/>
                </a:lnTo>
                <a:lnTo>
                  <a:pt x="12998829" y="2110081"/>
                </a:lnTo>
                <a:lnTo>
                  <a:pt x="12984460" y="2156614"/>
                </a:lnTo>
                <a:lnTo>
                  <a:pt x="12963972" y="2199279"/>
                </a:lnTo>
                <a:lnTo>
                  <a:pt x="12938038" y="2238230"/>
                </a:lnTo>
                <a:lnTo>
                  <a:pt x="12907329" y="2273618"/>
                </a:lnTo>
                <a:lnTo>
                  <a:pt x="12872519" y="2305596"/>
                </a:lnTo>
                <a:lnTo>
                  <a:pt x="12834279" y="2334316"/>
                </a:lnTo>
                <a:lnTo>
                  <a:pt x="12793281" y="2359931"/>
                </a:lnTo>
                <a:lnTo>
                  <a:pt x="12750198" y="2382594"/>
                </a:lnTo>
                <a:lnTo>
                  <a:pt x="12705700" y="2402456"/>
                </a:lnTo>
                <a:lnTo>
                  <a:pt x="12660462" y="2419671"/>
                </a:lnTo>
                <a:lnTo>
                  <a:pt x="12615154" y="2434391"/>
                </a:lnTo>
                <a:lnTo>
                  <a:pt x="12570450" y="2446768"/>
                </a:lnTo>
                <a:lnTo>
                  <a:pt x="12527020" y="2456955"/>
                </a:lnTo>
                <a:lnTo>
                  <a:pt x="12485537" y="2465104"/>
                </a:lnTo>
                <a:lnTo>
                  <a:pt x="12446673" y="2471368"/>
                </a:lnTo>
                <a:lnTo>
                  <a:pt x="12379492" y="2478850"/>
                </a:lnTo>
                <a:lnTo>
                  <a:pt x="12352519" y="2480373"/>
                </a:lnTo>
                <a:lnTo>
                  <a:pt x="12330854" y="2480621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468997" y="5329231"/>
            <a:ext cx="5217160" cy="419100"/>
          </a:xfrm>
          <a:custGeom>
            <a:avLst/>
            <a:gdLst/>
            <a:ahLst/>
            <a:cxnLst/>
            <a:rect l="l" t="t" r="r" b="b"/>
            <a:pathLst>
              <a:path w="7825740" h="628650">
                <a:moveTo>
                  <a:pt x="0" y="628476"/>
                </a:moveTo>
                <a:lnTo>
                  <a:pt x="489657" y="101640"/>
                </a:lnTo>
                <a:lnTo>
                  <a:pt x="489758" y="100903"/>
                </a:lnTo>
                <a:lnTo>
                  <a:pt x="490192" y="98794"/>
                </a:lnTo>
                <a:lnTo>
                  <a:pt x="510641" y="65863"/>
                </a:lnTo>
                <a:lnTo>
                  <a:pt x="555500" y="35777"/>
                </a:lnTo>
                <a:lnTo>
                  <a:pt x="591953" y="21954"/>
                </a:lnTo>
                <a:lnTo>
                  <a:pt x="639827" y="10570"/>
                </a:lnTo>
                <a:lnTo>
                  <a:pt x="700671" y="2845"/>
                </a:lnTo>
                <a:lnTo>
                  <a:pt x="776040" y="0"/>
                </a:lnTo>
                <a:lnTo>
                  <a:pt x="7010809" y="130"/>
                </a:lnTo>
                <a:lnTo>
                  <a:pt x="7066278" y="3503"/>
                </a:lnTo>
                <a:lnTo>
                  <a:pt x="7108757" y="8295"/>
                </a:lnTo>
                <a:lnTo>
                  <a:pt x="7157667" y="16192"/>
                </a:lnTo>
                <a:lnTo>
                  <a:pt x="7210457" y="27969"/>
                </a:lnTo>
                <a:lnTo>
                  <a:pt x="7264577" y="44400"/>
                </a:lnTo>
                <a:lnTo>
                  <a:pt x="7317477" y="66262"/>
                </a:lnTo>
                <a:lnTo>
                  <a:pt x="7366608" y="94330"/>
                </a:lnTo>
                <a:lnTo>
                  <a:pt x="7409420" y="129378"/>
                </a:lnTo>
                <a:lnTo>
                  <a:pt x="7452489" y="173764"/>
                </a:lnTo>
                <a:lnTo>
                  <a:pt x="7502322" y="227134"/>
                </a:lnTo>
                <a:lnTo>
                  <a:pt x="7528943" y="256182"/>
                </a:lnTo>
                <a:lnTo>
                  <a:pt x="7583931" y="316996"/>
                </a:lnTo>
                <a:lnTo>
                  <a:pt x="7665789" y="408979"/>
                </a:lnTo>
                <a:lnTo>
                  <a:pt x="7759800" y="516160"/>
                </a:lnTo>
                <a:lnTo>
                  <a:pt x="7825153" y="591526"/>
                </a:lnTo>
                <a:lnTo>
                  <a:pt x="0" y="628476"/>
                </a:lnTo>
                <a:close/>
              </a:path>
            </a:pathLst>
          </a:custGeom>
          <a:solidFill>
            <a:srgbClr val="252954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67730" y="5967591"/>
            <a:ext cx="2245783" cy="395393"/>
          </a:xfrm>
          <a:custGeom>
            <a:avLst/>
            <a:gdLst/>
            <a:ahLst/>
            <a:cxnLst/>
            <a:rect l="l" t="t" r="r" b="b"/>
            <a:pathLst>
              <a:path w="3368675" h="593090">
                <a:moveTo>
                  <a:pt x="3368433" y="592531"/>
                </a:moveTo>
                <a:lnTo>
                  <a:pt x="0" y="592531"/>
                </a:lnTo>
                <a:lnTo>
                  <a:pt x="176817" y="0"/>
                </a:lnTo>
                <a:lnTo>
                  <a:pt x="3129728" y="0"/>
                </a:lnTo>
                <a:lnTo>
                  <a:pt x="3368433" y="592531"/>
                </a:lnTo>
                <a:close/>
              </a:path>
            </a:pathLst>
          </a:custGeom>
          <a:solidFill>
            <a:srgbClr val="252954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450933" y="3461377"/>
            <a:ext cx="49530" cy="71120"/>
          </a:xfrm>
          <a:custGeom>
            <a:avLst/>
            <a:gdLst/>
            <a:ahLst/>
            <a:cxnLst/>
            <a:rect l="l" t="t" r="r" b="b"/>
            <a:pathLst>
              <a:path w="74295" h="106679">
                <a:moveTo>
                  <a:pt x="73711" y="106378"/>
                </a:moveTo>
                <a:lnTo>
                  <a:pt x="0" y="106378"/>
                </a:lnTo>
                <a:lnTo>
                  <a:pt x="8453" y="0"/>
                </a:lnTo>
                <a:lnTo>
                  <a:pt x="56778" y="0"/>
                </a:lnTo>
                <a:lnTo>
                  <a:pt x="73711" y="106378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370443" y="3002082"/>
            <a:ext cx="197273" cy="200237"/>
          </a:xfrm>
          <a:custGeom>
            <a:avLst/>
            <a:gdLst/>
            <a:ahLst/>
            <a:cxnLst/>
            <a:rect l="l" t="t" r="r" b="b"/>
            <a:pathLst>
              <a:path w="295909" h="300354">
                <a:moveTo>
                  <a:pt x="6144" y="300061"/>
                </a:moveTo>
                <a:lnTo>
                  <a:pt x="1313" y="257242"/>
                </a:lnTo>
                <a:lnTo>
                  <a:pt x="0" y="208575"/>
                </a:lnTo>
                <a:lnTo>
                  <a:pt x="289" y="196853"/>
                </a:lnTo>
                <a:lnTo>
                  <a:pt x="5775" y="144560"/>
                </a:lnTo>
                <a:lnTo>
                  <a:pt x="20016" y="93172"/>
                </a:lnTo>
                <a:lnTo>
                  <a:pt x="46056" y="48735"/>
                </a:lnTo>
                <a:lnTo>
                  <a:pt x="82674" y="18685"/>
                </a:lnTo>
                <a:lnTo>
                  <a:pt x="125497" y="2717"/>
                </a:lnTo>
                <a:lnTo>
                  <a:pt x="155890" y="0"/>
                </a:lnTo>
                <a:lnTo>
                  <a:pt x="171149" y="1211"/>
                </a:lnTo>
                <a:lnTo>
                  <a:pt x="215205" y="15894"/>
                </a:lnTo>
                <a:lnTo>
                  <a:pt x="253241" y="48491"/>
                </a:lnTo>
                <a:lnTo>
                  <a:pt x="273067" y="81028"/>
                </a:lnTo>
                <a:lnTo>
                  <a:pt x="286938" y="122806"/>
                </a:lnTo>
                <a:lnTo>
                  <a:pt x="293544" y="174336"/>
                </a:lnTo>
                <a:lnTo>
                  <a:pt x="295714" y="235955"/>
                </a:lnTo>
                <a:lnTo>
                  <a:pt x="295834" y="244003"/>
                </a:lnTo>
                <a:lnTo>
                  <a:pt x="295647" y="284605"/>
                </a:lnTo>
                <a:lnTo>
                  <a:pt x="6144" y="300061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366306" y="3209906"/>
            <a:ext cx="203623" cy="204470"/>
          </a:xfrm>
          <a:custGeom>
            <a:avLst/>
            <a:gdLst/>
            <a:ahLst/>
            <a:cxnLst/>
            <a:rect l="l" t="t" r="r" b="b"/>
            <a:pathLst>
              <a:path w="305434" h="306704">
                <a:moveTo>
                  <a:pt x="152359" y="306373"/>
                </a:moveTo>
                <a:lnTo>
                  <a:pt x="103686" y="297000"/>
                </a:lnTo>
                <a:lnTo>
                  <a:pt x="59474" y="270207"/>
                </a:lnTo>
                <a:lnTo>
                  <a:pt x="24864" y="224377"/>
                </a:lnTo>
                <a:lnTo>
                  <a:pt x="9662" y="182449"/>
                </a:lnTo>
                <a:lnTo>
                  <a:pt x="2534" y="130861"/>
                </a:lnTo>
                <a:lnTo>
                  <a:pt x="300" y="69235"/>
                </a:lnTo>
                <a:lnTo>
                  <a:pt x="0" y="31981"/>
                </a:lnTo>
                <a:lnTo>
                  <a:pt x="315" y="20576"/>
                </a:lnTo>
                <a:lnTo>
                  <a:pt x="302251" y="0"/>
                </a:lnTo>
                <a:lnTo>
                  <a:pt x="303277" y="12964"/>
                </a:lnTo>
                <a:lnTo>
                  <a:pt x="303831" y="21946"/>
                </a:lnTo>
                <a:lnTo>
                  <a:pt x="304379" y="33200"/>
                </a:lnTo>
                <a:lnTo>
                  <a:pt x="304825" y="46239"/>
                </a:lnTo>
                <a:lnTo>
                  <a:pt x="305079" y="76621"/>
                </a:lnTo>
                <a:lnTo>
                  <a:pt x="304725" y="93442"/>
                </a:lnTo>
                <a:lnTo>
                  <a:pt x="300754" y="147283"/>
                </a:lnTo>
                <a:lnTo>
                  <a:pt x="290699" y="200697"/>
                </a:lnTo>
                <a:lnTo>
                  <a:pt x="272349" y="246620"/>
                </a:lnTo>
                <a:lnTo>
                  <a:pt x="242536" y="279329"/>
                </a:lnTo>
                <a:lnTo>
                  <a:pt x="200355" y="299944"/>
                </a:lnTo>
                <a:lnTo>
                  <a:pt x="152359" y="306373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351588" y="3179554"/>
            <a:ext cx="236220" cy="45297"/>
          </a:xfrm>
          <a:custGeom>
            <a:avLst/>
            <a:gdLst/>
            <a:ahLst/>
            <a:cxnLst/>
            <a:rect l="l" t="t" r="r" b="b"/>
            <a:pathLst>
              <a:path w="354329" h="67945">
                <a:moveTo>
                  <a:pt x="32020" y="67733"/>
                </a:moveTo>
                <a:lnTo>
                  <a:pt x="18117" y="64743"/>
                </a:lnTo>
                <a:lnTo>
                  <a:pt x="7010" y="56646"/>
                </a:lnTo>
                <a:lnTo>
                  <a:pt x="0" y="44755"/>
                </a:lnTo>
                <a:lnTo>
                  <a:pt x="1164" y="27174"/>
                </a:lnTo>
                <a:lnTo>
                  <a:pt x="6457" y="13919"/>
                </a:lnTo>
                <a:lnTo>
                  <a:pt x="14999" y="5035"/>
                </a:lnTo>
                <a:lnTo>
                  <a:pt x="25912" y="565"/>
                </a:lnTo>
                <a:lnTo>
                  <a:pt x="320452" y="0"/>
                </a:lnTo>
                <a:lnTo>
                  <a:pt x="334359" y="2980"/>
                </a:lnTo>
                <a:lnTo>
                  <a:pt x="345480" y="11057"/>
                </a:lnTo>
                <a:lnTo>
                  <a:pt x="352507" y="22935"/>
                </a:lnTo>
                <a:lnTo>
                  <a:pt x="354305" y="33852"/>
                </a:lnTo>
                <a:lnTo>
                  <a:pt x="351322" y="47763"/>
                </a:lnTo>
                <a:lnTo>
                  <a:pt x="343242" y="58891"/>
                </a:lnTo>
                <a:lnTo>
                  <a:pt x="331372" y="65927"/>
                </a:lnTo>
                <a:lnTo>
                  <a:pt x="32020" y="67733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306189" y="3225531"/>
            <a:ext cx="185843" cy="250613"/>
          </a:xfrm>
          <a:custGeom>
            <a:avLst/>
            <a:gdLst/>
            <a:ahLst/>
            <a:cxnLst/>
            <a:rect l="l" t="t" r="r" b="b"/>
            <a:pathLst>
              <a:path w="278765" h="375920">
                <a:moveTo>
                  <a:pt x="229155" y="375447"/>
                </a:moveTo>
                <a:lnTo>
                  <a:pt x="185658" y="372719"/>
                </a:lnTo>
                <a:lnTo>
                  <a:pt x="146187" y="364552"/>
                </a:lnTo>
                <a:lnTo>
                  <a:pt x="99961" y="345249"/>
                </a:lnTo>
                <a:lnTo>
                  <a:pt x="61227" y="316390"/>
                </a:lnTo>
                <a:lnTo>
                  <a:pt x="36586" y="286946"/>
                </a:lnTo>
                <a:lnTo>
                  <a:pt x="17905" y="253067"/>
                </a:lnTo>
                <a:lnTo>
                  <a:pt x="5633" y="216023"/>
                </a:lnTo>
                <a:lnTo>
                  <a:pt x="243" y="177393"/>
                </a:lnTo>
                <a:lnTo>
                  <a:pt x="238" y="52353"/>
                </a:lnTo>
                <a:lnTo>
                  <a:pt x="0" y="36571"/>
                </a:lnTo>
                <a:lnTo>
                  <a:pt x="2490" y="22673"/>
                </a:lnTo>
                <a:lnTo>
                  <a:pt x="9818" y="11180"/>
                </a:lnTo>
                <a:lnTo>
                  <a:pt x="20881" y="3241"/>
                </a:lnTo>
                <a:lnTo>
                  <a:pt x="34582" y="0"/>
                </a:lnTo>
                <a:lnTo>
                  <a:pt x="48743" y="2674"/>
                </a:lnTo>
                <a:lnTo>
                  <a:pt x="60407" y="10042"/>
                </a:lnTo>
                <a:lnTo>
                  <a:pt x="68420" y="21091"/>
                </a:lnTo>
                <a:lnTo>
                  <a:pt x="71627" y="34807"/>
                </a:lnTo>
                <a:lnTo>
                  <a:pt x="71883" y="52353"/>
                </a:lnTo>
                <a:lnTo>
                  <a:pt x="71758" y="167862"/>
                </a:lnTo>
                <a:lnTo>
                  <a:pt x="72258" y="177393"/>
                </a:lnTo>
                <a:lnTo>
                  <a:pt x="84896" y="227783"/>
                </a:lnTo>
                <a:lnTo>
                  <a:pt x="111368" y="263832"/>
                </a:lnTo>
                <a:lnTo>
                  <a:pt x="153499" y="290170"/>
                </a:lnTo>
                <a:lnTo>
                  <a:pt x="202377" y="302333"/>
                </a:lnTo>
                <a:lnTo>
                  <a:pt x="229888" y="303733"/>
                </a:lnTo>
                <a:lnTo>
                  <a:pt x="248115" y="305261"/>
                </a:lnTo>
                <a:lnTo>
                  <a:pt x="262267" y="310191"/>
                </a:lnTo>
                <a:lnTo>
                  <a:pt x="272332" y="317970"/>
                </a:lnTo>
                <a:lnTo>
                  <a:pt x="278302" y="328047"/>
                </a:lnTo>
                <a:lnTo>
                  <a:pt x="277715" y="344933"/>
                </a:lnTo>
                <a:lnTo>
                  <a:pt x="273104" y="358256"/>
                </a:lnTo>
                <a:lnTo>
                  <a:pt x="265163" y="367877"/>
                </a:lnTo>
                <a:lnTo>
                  <a:pt x="254834" y="373515"/>
                </a:lnTo>
                <a:lnTo>
                  <a:pt x="238726" y="375156"/>
                </a:lnTo>
                <a:lnTo>
                  <a:pt x="229155" y="375447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450993" y="3230362"/>
            <a:ext cx="186690" cy="245533"/>
          </a:xfrm>
          <a:custGeom>
            <a:avLst/>
            <a:gdLst/>
            <a:ahLst/>
            <a:cxnLst/>
            <a:rect l="l" t="t" r="r" b="b"/>
            <a:pathLst>
              <a:path w="280034" h="368300">
                <a:moveTo>
                  <a:pt x="230774" y="296492"/>
                </a:moveTo>
                <a:lnTo>
                  <a:pt x="51904" y="296492"/>
                </a:lnTo>
                <a:lnTo>
                  <a:pt x="66988" y="296013"/>
                </a:lnTo>
                <a:lnTo>
                  <a:pt x="81323" y="294772"/>
                </a:lnTo>
                <a:lnTo>
                  <a:pt x="119845" y="286496"/>
                </a:lnTo>
                <a:lnTo>
                  <a:pt x="160754" y="264890"/>
                </a:lnTo>
                <a:lnTo>
                  <a:pt x="190207" y="230197"/>
                </a:lnTo>
                <a:lnTo>
                  <a:pt x="205340" y="189430"/>
                </a:lnTo>
                <a:lnTo>
                  <a:pt x="208296" y="146979"/>
                </a:lnTo>
                <a:lnTo>
                  <a:pt x="208052" y="127413"/>
                </a:lnTo>
                <a:lnTo>
                  <a:pt x="207908" y="51843"/>
                </a:lnTo>
                <a:lnTo>
                  <a:pt x="218499" y="10680"/>
                </a:lnTo>
                <a:lnTo>
                  <a:pt x="243261" y="0"/>
                </a:lnTo>
                <a:lnTo>
                  <a:pt x="244327" y="0"/>
                </a:lnTo>
                <a:lnTo>
                  <a:pt x="276962" y="22153"/>
                </a:lnTo>
                <a:lnTo>
                  <a:pt x="279894" y="139897"/>
                </a:lnTo>
                <a:lnTo>
                  <a:pt x="279875" y="161481"/>
                </a:lnTo>
                <a:lnTo>
                  <a:pt x="275106" y="202883"/>
                </a:lnTo>
                <a:lnTo>
                  <a:pt x="264064" y="240662"/>
                </a:lnTo>
                <a:lnTo>
                  <a:pt x="240413" y="284359"/>
                </a:lnTo>
                <a:lnTo>
                  <a:pt x="233025" y="293942"/>
                </a:lnTo>
                <a:lnTo>
                  <a:pt x="230774" y="296492"/>
                </a:lnTo>
                <a:close/>
              </a:path>
              <a:path w="280034" h="368300">
                <a:moveTo>
                  <a:pt x="51001" y="368201"/>
                </a:moveTo>
                <a:lnTo>
                  <a:pt x="9813" y="356682"/>
                </a:lnTo>
                <a:lnTo>
                  <a:pt x="0" y="331690"/>
                </a:lnTo>
                <a:lnTo>
                  <a:pt x="3296" y="317531"/>
                </a:lnTo>
                <a:lnTo>
                  <a:pt x="11171" y="306376"/>
                </a:lnTo>
                <a:lnTo>
                  <a:pt x="22478" y="299008"/>
                </a:lnTo>
                <a:lnTo>
                  <a:pt x="36072" y="296209"/>
                </a:lnTo>
                <a:lnTo>
                  <a:pt x="51904" y="296492"/>
                </a:lnTo>
                <a:lnTo>
                  <a:pt x="230774" y="296492"/>
                </a:lnTo>
                <a:lnTo>
                  <a:pt x="195447" y="327555"/>
                </a:lnTo>
                <a:lnTo>
                  <a:pt x="151340" y="351040"/>
                </a:lnTo>
                <a:lnTo>
                  <a:pt x="114568" y="361969"/>
                </a:lnTo>
                <a:lnTo>
                  <a:pt x="74422" y="367436"/>
                </a:lnTo>
                <a:lnTo>
                  <a:pt x="60257" y="368086"/>
                </a:lnTo>
                <a:lnTo>
                  <a:pt x="51001" y="368201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435624" y="3423519"/>
            <a:ext cx="72813" cy="48683"/>
          </a:xfrm>
          <a:custGeom>
            <a:avLst/>
            <a:gdLst/>
            <a:ahLst/>
            <a:cxnLst/>
            <a:rect l="l" t="t" r="r" b="b"/>
            <a:pathLst>
              <a:path w="109220" h="73025">
                <a:moveTo>
                  <a:pt x="36242" y="72511"/>
                </a:moveTo>
                <a:lnTo>
                  <a:pt x="22265" y="69715"/>
                </a:lnTo>
                <a:lnTo>
                  <a:pt x="10807" y="62079"/>
                </a:lnTo>
                <a:lnTo>
                  <a:pt x="3006" y="50730"/>
                </a:lnTo>
                <a:lnTo>
                  <a:pt x="0" y="36797"/>
                </a:lnTo>
                <a:lnTo>
                  <a:pt x="2756" y="22571"/>
                </a:lnTo>
                <a:lnTo>
                  <a:pt x="10291" y="10996"/>
                </a:lnTo>
                <a:lnTo>
                  <a:pt x="21490" y="3122"/>
                </a:lnTo>
                <a:lnTo>
                  <a:pt x="35241" y="0"/>
                </a:lnTo>
                <a:lnTo>
                  <a:pt x="72572" y="0"/>
                </a:lnTo>
                <a:lnTo>
                  <a:pt x="86503" y="2782"/>
                </a:lnTo>
                <a:lnTo>
                  <a:pt x="97964" y="10416"/>
                </a:lnTo>
                <a:lnTo>
                  <a:pt x="105757" y="21762"/>
                </a:lnTo>
                <a:lnTo>
                  <a:pt x="108748" y="35691"/>
                </a:lnTo>
                <a:lnTo>
                  <a:pt x="108637" y="36797"/>
                </a:lnTo>
                <a:lnTo>
                  <a:pt x="86991" y="69502"/>
                </a:lnTo>
                <a:lnTo>
                  <a:pt x="36242" y="72511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371369" y="3521037"/>
            <a:ext cx="216747" cy="44450"/>
          </a:xfrm>
          <a:custGeom>
            <a:avLst/>
            <a:gdLst/>
            <a:ahLst/>
            <a:cxnLst/>
            <a:rect l="l" t="t" r="r" b="b"/>
            <a:pathLst>
              <a:path w="325120" h="66675">
                <a:moveTo>
                  <a:pt x="31718" y="66464"/>
                </a:moveTo>
                <a:lnTo>
                  <a:pt x="17820" y="63432"/>
                </a:lnTo>
                <a:lnTo>
                  <a:pt x="6798" y="55234"/>
                </a:lnTo>
                <a:lnTo>
                  <a:pt x="0" y="43216"/>
                </a:lnTo>
                <a:lnTo>
                  <a:pt x="1374" y="25874"/>
                </a:lnTo>
                <a:lnTo>
                  <a:pt x="6978" y="12879"/>
                </a:lnTo>
                <a:lnTo>
                  <a:pt x="15883" y="4327"/>
                </a:lnTo>
                <a:lnTo>
                  <a:pt x="27160" y="314"/>
                </a:lnTo>
                <a:lnTo>
                  <a:pt x="291364" y="0"/>
                </a:lnTo>
                <a:lnTo>
                  <a:pt x="305268" y="3027"/>
                </a:lnTo>
                <a:lnTo>
                  <a:pt x="316298" y="11216"/>
                </a:lnTo>
                <a:lnTo>
                  <a:pt x="323105" y="23226"/>
                </a:lnTo>
                <a:lnTo>
                  <a:pt x="324634" y="33218"/>
                </a:lnTo>
                <a:lnTo>
                  <a:pt x="321601" y="47110"/>
                </a:lnTo>
                <a:lnTo>
                  <a:pt x="313400" y="58130"/>
                </a:lnTo>
                <a:lnTo>
                  <a:pt x="301380" y="64932"/>
                </a:lnTo>
                <a:lnTo>
                  <a:pt x="31718" y="66464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198710" y="3721883"/>
            <a:ext cx="441113" cy="315383"/>
          </a:xfrm>
          <a:custGeom>
            <a:avLst/>
            <a:gdLst/>
            <a:ahLst/>
            <a:cxnLst/>
            <a:rect l="l" t="t" r="r" b="b"/>
            <a:pathLst>
              <a:path w="661670" h="473075">
                <a:moveTo>
                  <a:pt x="71490" y="472522"/>
                </a:moveTo>
                <a:lnTo>
                  <a:pt x="32624" y="460177"/>
                </a:lnTo>
                <a:lnTo>
                  <a:pt x="6707" y="428200"/>
                </a:lnTo>
                <a:lnTo>
                  <a:pt x="0" y="76840"/>
                </a:lnTo>
                <a:lnTo>
                  <a:pt x="1362" y="61821"/>
                </a:lnTo>
                <a:lnTo>
                  <a:pt x="19712" y="23837"/>
                </a:lnTo>
                <a:lnTo>
                  <a:pt x="53983" y="2317"/>
                </a:lnTo>
                <a:lnTo>
                  <a:pt x="589934" y="0"/>
                </a:lnTo>
                <a:lnTo>
                  <a:pt x="603899" y="1462"/>
                </a:lnTo>
                <a:lnTo>
                  <a:pt x="639243" y="21166"/>
                </a:lnTo>
                <a:lnTo>
                  <a:pt x="659285" y="57994"/>
                </a:lnTo>
                <a:lnTo>
                  <a:pt x="661448" y="395657"/>
                </a:lnTo>
                <a:lnTo>
                  <a:pt x="660086" y="410657"/>
                </a:lnTo>
                <a:lnTo>
                  <a:pt x="641741" y="448637"/>
                </a:lnTo>
                <a:lnTo>
                  <a:pt x="607477" y="470191"/>
                </a:lnTo>
                <a:lnTo>
                  <a:pt x="71490" y="472522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590763" y="3760199"/>
            <a:ext cx="196850" cy="210820"/>
          </a:xfrm>
          <a:custGeom>
            <a:avLst/>
            <a:gdLst/>
            <a:ahLst/>
            <a:cxnLst/>
            <a:rect l="l" t="t" r="r" b="b"/>
            <a:pathLst>
              <a:path w="295275" h="316229">
                <a:moveTo>
                  <a:pt x="255128" y="316074"/>
                </a:moveTo>
                <a:lnTo>
                  <a:pt x="3216" y="244908"/>
                </a:lnTo>
                <a:lnTo>
                  <a:pt x="0" y="97690"/>
                </a:lnTo>
                <a:lnTo>
                  <a:pt x="247393" y="2270"/>
                </a:lnTo>
                <a:lnTo>
                  <a:pt x="261560" y="0"/>
                </a:lnTo>
                <a:lnTo>
                  <a:pt x="272839" y="2540"/>
                </a:lnTo>
                <a:lnTo>
                  <a:pt x="294094" y="41887"/>
                </a:lnTo>
                <a:lnTo>
                  <a:pt x="294704" y="264044"/>
                </a:lnTo>
                <a:lnTo>
                  <a:pt x="293964" y="277145"/>
                </a:lnTo>
                <a:lnTo>
                  <a:pt x="269022" y="314916"/>
                </a:lnTo>
                <a:lnTo>
                  <a:pt x="255128" y="316074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602261" y="4773136"/>
            <a:ext cx="2949363" cy="223097"/>
          </a:xfrm>
          <a:custGeom>
            <a:avLst/>
            <a:gdLst/>
            <a:ahLst/>
            <a:cxnLst/>
            <a:rect l="l" t="t" r="r" b="b"/>
            <a:pathLst>
              <a:path w="4424045" h="334645">
                <a:moveTo>
                  <a:pt x="0" y="0"/>
                </a:moveTo>
                <a:lnTo>
                  <a:pt x="4423744" y="0"/>
                </a:lnTo>
                <a:lnTo>
                  <a:pt x="4423744" y="334410"/>
                </a:lnTo>
                <a:lnTo>
                  <a:pt x="0" y="334410"/>
                </a:lnTo>
                <a:lnTo>
                  <a:pt x="0" y="0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787244" y="6300428"/>
            <a:ext cx="3459057" cy="160443"/>
          </a:xfrm>
          <a:custGeom>
            <a:avLst/>
            <a:gdLst/>
            <a:ahLst/>
            <a:cxnLst/>
            <a:rect l="l" t="t" r="r" b="b"/>
            <a:pathLst>
              <a:path w="5188584" h="240665">
                <a:moveTo>
                  <a:pt x="2573772" y="240231"/>
                </a:moveTo>
                <a:lnTo>
                  <a:pt x="785328" y="229379"/>
                </a:lnTo>
                <a:lnTo>
                  <a:pt x="730749" y="228224"/>
                </a:lnTo>
                <a:lnTo>
                  <a:pt x="677596" y="226260"/>
                </a:lnTo>
                <a:lnTo>
                  <a:pt x="625938" y="223484"/>
                </a:lnTo>
                <a:lnTo>
                  <a:pt x="575845" y="219893"/>
                </a:lnTo>
                <a:lnTo>
                  <a:pt x="527387" y="215487"/>
                </a:lnTo>
                <a:lnTo>
                  <a:pt x="465441" y="208339"/>
                </a:lnTo>
                <a:lnTo>
                  <a:pt x="406697" y="199644"/>
                </a:lnTo>
                <a:lnTo>
                  <a:pt x="351340" y="189410"/>
                </a:lnTo>
                <a:lnTo>
                  <a:pt x="312151" y="180825"/>
                </a:lnTo>
                <a:lnTo>
                  <a:pt x="274964" y="171514"/>
                </a:lnTo>
                <a:lnTo>
                  <a:pt x="228924" y="158164"/>
                </a:lnTo>
                <a:lnTo>
                  <a:pt x="181854" y="141992"/>
                </a:lnTo>
                <a:lnTo>
                  <a:pt x="140200" y="124724"/>
                </a:lnTo>
                <a:lnTo>
                  <a:pt x="104113" y="106732"/>
                </a:lnTo>
                <a:lnTo>
                  <a:pt x="64865" y="82636"/>
                </a:lnTo>
                <a:lnTo>
                  <a:pt x="26652" y="50872"/>
                </a:lnTo>
                <a:lnTo>
                  <a:pt x="5597" y="25410"/>
                </a:lnTo>
                <a:lnTo>
                  <a:pt x="3849" y="22737"/>
                </a:lnTo>
                <a:lnTo>
                  <a:pt x="3652" y="21967"/>
                </a:lnTo>
                <a:lnTo>
                  <a:pt x="3519" y="21862"/>
                </a:lnTo>
                <a:lnTo>
                  <a:pt x="0" y="12969"/>
                </a:lnTo>
                <a:lnTo>
                  <a:pt x="3345" y="5240"/>
                </a:lnTo>
                <a:lnTo>
                  <a:pt x="16567" y="0"/>
                </a:lnTo>
                <a:lnTo>
                  <a:pt x="23763" y="2859"/>
                </a:lnTo>
                <a:lnTo>
                  <a:pt x="26895" y="8841"/>
                </a:lnTo>
                <a:lnTo>
                  <a:pt x="27599" y="10270"/>
                </a:lnTo>
                <a:lnTo>
                  <a:pt x="29886" y="13183"/>
                </a:lnTo>
                <a:lnTo>
                  <a:pt x="62260" y="43820"/>
                </a:lnTo>
                <a:lnTo>
                  <a:pt x="96795" y="66146"/>
                </a:lnTo>
                <a:lnTo>
                  <a:pt x="141771" y="88279"/>
                </a:lnTo>
                <a:lnTo>
                  <a:pt x="182294" y="104239"/>
                </a:lnTo>
                <a:lnTo>
                  <a:pt x="220621" y="116576"/>
                </a:lnTo>
                <a:lnTo>
                  <a:pt x="268928" y="129657"/>
                </a:lnTo>
                <a:lnTo>
                  <a:pt x="306430" y="138308"/>
                </a:lnTo>
                <a:lnTo>
                  <a:pt x="345201" y="145974"/>
                </a:lnTo>
                <a:lnTo>
                  <a:pt x="399148" y="154681"/>
                </a:lnTo>
                <a:lnTo>
                  <a:pt x="456018" y="161675"/>
                </a:lnTo>
                <a:lnTo>
                  <a:pt x="516076" y="166950"/>
                </a:lnTo>
                <a:lnTo>
                  <a:pt x="563123" y="169943"/>
                </a:lnTo>
                <a:lnTo>
                  <a:pt x="611822" y="172179"/>
                </a:lnTo>
                <a:lnTo>
                  <a:pt x="679222" y="174091"/>
                </a:lnTo>
                <a:lnTo>
                  <a:pt x="4385166" y="174965"/>
                </a:lnTo>
                <a:lnTo>
                  <a:pt x="5182560" y="188936"/>
                </a:lnTo>
                <a:lnTo>
                  <a:pt x="5188419" y="195075"/>
                </a:lnTo>
                <a:lnTo>
                  <a:pt x="5188087" y="209606"/>
                </a:lnTo>
                <a:lnTo>
                  <a:pt x="5182280" y="215377"/>
                </a:lnTo>
                <a:lnTo>
                  <a:pt x="3619788" y="236805"/>
                </a:lnTo>
                <a:lnTo>
                  <a:pt x="2573772" y="240231"/>
                </a:lnTo>
                <a:close/>
              </a:path>
              <a:path w="5188584" h="240665">
                <a:moveTo>
                  <a:pt x="4385166" y="174965"/>
                </a:moveTo>
                <a:lnTo>
                  <a:pt x="767243" y="174965"/>
                </a:lnTo>
                <a:lnTo>
                  <a:pt x="2573772" y="164055"/>
                </a:lnTo>
                <a:lnTo>
                  <a:pt x="4385166" y="174965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858336" y="6289966"/>
            <a:ext cx="3459057" cy="160443"/>
          </a:xfrm>
          <a:custGeom>
            <a:avLst/>
            <a:gdLst/>
            <a:ahLst/>
            <a:cxnLst/>
            <a:rect l="l" t="t" r="r" b="b"/>
            <a:pathLst>
              <a:path w="5188584" h="240665">
                <a:moveTo>
                  <a:pt x="5186505" y="9079"/>
                </a:moveTo>
                <a:lnTo>
                  <a:pt x="5161545" y="9079"/>
                </a:lnTo>
                <a:lnTo>
                  <a:pt x="5164891" y="2541"/>
                </a:lnTo>
                <a:lnTo>
                  <a:pt x="5172895" y="0"/>
                </a:lnTo>
                <a:lnTo>
                  <a:pt x="5185544" y="6432"/>
                </a:lnTo>
                <a:lnTo>
                  <a:pt x="5186505" y="9079"/>
                </a:lnTo>
                <a:close/>
              </a:path>
              <a:path w="5188584" h="240665">
                <a:moveTo>
                  <a:pt x="4899984" y="175199"/>
                </a:moveTo>
                <a:lnTo>
                  <a:pt x="4403074" y="175199"/>
                </a:lnTo>
                <a:lnTo>
                  <a:pt x="4456851" y="175050"/>
                </a:lnTo>
                <a:lnTo>
                  <a:pt x="4509177" y="174346"/>
                </a:lnTo>
                <a:lnTo>
                  <a:pt x="4576581" y="172440"/>
                </a:lnTo>
                <a:lnTo>
                  <a:pt x="4625285" y="170205"/>
                </a:lnTo>
                <a:lnTo>
                  <a:pt x="4664931" y="167731"/>
                </a:lnTo>
                <a:lnTo>
                  <a:pt x="4732398" y="161938"/>
                </a:lnTo>
                <a:lnTo>
                  <a:pt x="4775605" y="156821"/>
                </a:lnTo>
                <a:lnTo>
                  <a:pt x="4830160" y="148613"/>
                </a:lnTo>
                <a:lnTo>
                  <a:pt x="4868686" y="141508"/>
                </a:lnTo>
                <a:lnTo>
                  <a:pt x="4916723" y="130900"/>
                </a:lnTo>
                <a:lnTo>
                  <a:pt x="4960788" y="119149"/>
                </a:lnTo>
                <a:lnTo>
                  <a:pt x="5003362" y="105206"/>
                </a:lnTo>
                <a:lnTo>
                  <a:pt x="5045263" y="88901"/>
                </a:lnTo>
                <a:lnTo>
                  <a:pt x="5079846" y="72776"/>
                </a:lnTo>
                <a:lnTo>
                  <a:pt x="5115273" y="51992"/>
                </a:lnTo>
                <a:lnTo>
                  <a:pt x="5152143" y="21003"/>
                </a:lnTo>
                <a:lnTo>
                  <a:pt x="5158516" y="13421"/>
                </a:lnTo>
                <a:lnTo>
                  <a:pt x="5160806" y="10510"/>
                </a:lnTo>
                <a:lnTo>
                  <a:pt x="5161572" y="8895"/>
                </a:lnTo>
                <a:lnTo>
                  <a:pt x="5161545" y="9079"/>
                </a:lnTo>
                <a:lnTo>
                  <a:pt x="5186505" y="9079"/>
                </a:lnTo>
                <a:lnTo>
                  <a:pt x="5188175" y="13685"/>
                </a:lnTo>
                <a:lnTo>
                  <a:pt x="5184884" y="22124"/>
                </a:lnTo>
                <a:lnTo>
                  <a:pt x="5184540" y="22973"/>
                </a:lnTo>
                <a:lnTo>
                  <a:pt x="5160230" y="52670"/>
                </a:lnTo>
                <a:lnTo>
                  <a:pt x="5123432" y="82249"/>
                </a:lnTo>
                <a:lnTo>
                  <a:pt x="5082700" y="107486"/>
                </a:lnTo>
                <a:lnTo>
                  <a:pt x="5047570" y="125157"/>
                </a:lnTo>
                <a:lnTo>
                  <a:pt x="5008145" y="141621"/>
                </a:lnTo>
                <a:lnTo>
                  <a:pt x="4961031" y="157851"/>
                </a:lnTo>
                <a:lnTo>
                  <a:pt x="4914051" y="171526"/>
                </a:lnTo>
                <a:lnTo>
                  <a:pt x="4899984" y="175199"/>
                </a:lnTo>
                <a:close/>
              </a:path>
              <a:path w="5188584" h="240665">
                <a:moveTo>
                  <a:pt x="2614620" y="240521"/>
                </a:moveTo>
                <a:lnTo>
                  <a:pt x="1613851" y="237242"/>
                </a:lnTo>
                <a:lnTo>
                  <a:pt x="5860" y="215642"/>
                </a:lnTo>
                <a:lnTo>
                  <a:pt x="0" y="209503"/>
                </a:lnTo>
                <a:lnTo>
                  <a:pt x="332" y="194941"/>
                </a:lnTo>
                <a:lnTo>
                  <a:pt x="6153" y="189200"/>
                </a:lnTo>
                <a:lnTo>
                  <a:pt x="522155" y="179125"/>
                </a:lnTo>
                <a:lnTo>
                  <a:pt x="2614620" y="164294"/>
                </a:lnTo>
                <a:lnTo>
                  <a:pt x="4899984" y="175199"/>
                </a:lnTo>
                <a:lnTo>
                  <a:pt x="4850510" y="186815"/>
                </a:lnTo>
                <a:lnTo>
                  <a:pt x="4809846" y="194943"/>
                </a:lnTo>
                <a:lnTo>
                  <a:pt x="4752746" y="204456"/>
                </a:lnTo>
                <a:lnTo>
                  <a:pt x="4692371" y="212358"/>
                </a:lnTo>
                <a:lnTo>
                  <a:pt x="4612549" y="220155"/>
                </a:lnTo>
                <a:lnTo>
                  <a:pt x="4562459" y="223743"/>
                </a:lnTo>
                <a:lnTo>
                  <a:pt x="4510804" y="226514"/>
                </a:lnTo>
                <a:lnTo>
                  <a:pt x="4457654" y="228471"/>
                </a:lnTo>
                <a:lnTo>
                  <a:pt x="4403075" y="229615"/>
                </a:lnTo>
                <a:lnTo>
                  <a:pt x="2614620" y="240521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671852" y="5277507"/>
            <a:ext cx="455083" cy="623570"/>
          </a:xfrm>
          <a:custGeom>
            <a:avLst/>
            <a:gdLst/>
            <a:ahLst/>
            <a:cxnLst/>
            <a:rect l="l" t="t" r="r" b="b"/>
            <a:pathLst>
              <a:path w="682625" h="935354">
                <a:moveTo>
                  <a:pt x="619545" y="0"/>
                </a:moveTo>
                <a:lnTo>
                  <a:pt x="682253" y="43617"/>
                </a:lnTo>
                <a:lnTo>
                  <a:pt x="62707" y="935060"/>
                </a:lnTo>
                <a:lnTo>
                  <a:pt x="0" y="891443"/>
                </a:lnTo>
                <a:lnTo>
                  <a:pt x="619545" y="0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973740" y="5293600"/>
            <a:ext cx="455083" cy="623570"/>
          </a:xfrm>
          <a:custGeom>
            <a:avLst/>
            <a:gdLst/>
            <a:ahLst/>
            <a:cxnLst/>
            <a:rect l="l" t="t" r="r" b="b"/>
            <a:pathLst>
              <a:path w="682625" h="935354">
                <a:moveTo>
                  <a:pt x="619779" y="0"/>
                </a:moveTo>
                <a:lnTo>
                  <a:pt x="682497" y="43649"/>
                </a:lnTo>
                <a:lnTo>
                  <a:pt x="62718" y="934930"/>
                </a:lnTo>
                <a:lnTo>
                  <a:pt x="0" y="891281"/>
                </a:lnTo>
                <a:lnTo>
                  <a:pt x="619779" y="0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848188" y="5138649"/>
            <a:ext cx="903817" cy="904663"/>
          </a:xfrm>
          <a:custGeom>
            <a:avLst/>
            <a:gdLst/>
            <a:ahLst/>
            <a:cxnLst/>
            <a:rect l="l" t="t" r="r" b="b"/>
            <a:pathLst>
              <a:path w="1355725" h="1356995">
                <a:moveTo>
                  <a:pt x="699972" y="0"/>
                </a:moveTo>
                <a:lnTo>
                  <a:pt x="1355517" y="711445"/>
                </a:lnTo>
                <a:lnTo>
                  <a:pt x="655544" y="1356948"/>
                </a:lnTo>
                <a:lnTo>
                  <a:pt x="0" y="645502"/>
                </a:lnTo>
                <a:lnTo>
                  <a:pt x="699972" y="0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709266" y="5276789"/>
            <a:ext cx="408517" cy="536787"/>
          </a:xfrm>
          <a:custGeom>
            <a:avLst/>
            <a:gdLst/>
            <a:ahLst/>
            <a:cxnLst/>
            <a:rect l="l" t="t" r="r" b="b"/>
            <a:pathLst>
              <a:path w="612775" h="805179">
                <a:moveTo>
                  <a:pt x="61849" y="0"/>
                </a:moveTo>
                <a:lnTo>
                  <a:pt x="612710" y="759871"/>
                </a:lnTo>
                <a:lnTo>
                  <a:pt x="550860" y="804745"/>
                </a:lnTo>
                <a:lnTo>
                  <a:pt x="0" y="44873"/>
                </a:lnTo>
                <a:lnTo>
                  <a:pt x="61849" y="0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401645" y="5280333"/>
            <a:ext cx="300143" cy="529590"/>
          </a:xfrm>
          <a:custGeom>
            <a:avLst/>
            <a:gdLst/>
            <a:ahLst/>
            <a:cxnLst/>
            <a:rect l="l" t="t" r="r" b="b"/>
            <a:pathLst>
              <a:path w="450215" h="794384">
                <a:moveTo>
                  <a:pt x="68235" y="0"/>
                </a:moveTo>
                <a:lnTo>
                  <a:pt x="450131" y="759859"/>
                </a:lnTo>
                <a:lnTo>
                  <a:pt x="381896" y="794181"/>
                </a:lnTo>
                <a:lnTo>
                  <a:pt x="0" y="34322"/>
                </a:lnTo>
                <a:lnTo>
                  <a:pt x="68235" y="0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145270" y="5328838"/>
            <a:ext cx="239183" cy="548217"/>
          </a:xfrm>
          <a:custGeom>
            <a:avLst/>
            <a:gdLst/>
            <a:ahLst/>
            <a:cxnLst/>
            <a:rect l="l" t="t" r="r" b="b"/>
            <a:pathLst>
              <a:path w="358775" h="822325">
                <a:moveTo>
                  <a:pt x="71860" y="0"/>
                </a:moveTo>
                <a:lnTo>
                  <a:pt x="358251" y="795894"/>
                </a:lnTo>
                <a:lnTo>
                  <a:pt x="286390" y="821773"/>
                </a:lnTo>
                <a:lnTo>
                  <a:pt x="0" y="25879"/>
                </a:lnTo>
                <a:lnTo>
                  <a:pt x="71860" y="0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858117" y="5271504"/>
            <a:ext cx="154093" cy="532130"/>
          </a:xfrm>
          <a:custGeom>
            <a:avLst/>
            <a:gdLst/>
            <a:ahLst/>
            <a:cxnLst/>
            <a:rect l="l" t="t" r="r" b="b"/>
            <a:pathLst>
              <a:path w="231140" h="798195">
                <a:moveTo>
                  <a:pt x="74899" y="0"/>
                </a:moveTo>
                <a:lnTo>
                  <a:pt x="231044" y="783169"/>
                </a:lnTo>
                <a:lnTo>
                  <a:pt x="156144" y="798115"/>
                </a:lnTo>
                <a:lnTo>
                  <a:pt x="0" y="14945"/>
                </a:lnTo>
                <a:lnTo>
                  <a:pt x="74899" y="0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558718" y="5335881"/>
            <a:ext cx="80857" cy="533823"/>
          </a:xfrm>
          <a:custGeom>
            <a:avLst/>
            <a:gdLst/>
            <a:ahLst/>
            <a:cxnLst/>
            <a:rect l="l" t="t" r="r" b="b"/>
            <a:pathLst>
              <a:path w="121284" h="800734">
                <a:moveTo>
                  <a:pt x="76256" y="0"/>
                </a:moveTo>
                <a:lnTo>
                  <a:pt x="120722" y="795917"/>
                </a:lnTo>
                <a:lnTo>
                  <a:pt x="44466" y="800180"/>
                </a:lnTo>
                <a:lnTo>
                  <a:pt x="0" y="4263"/>
                </a:lnTo>
                <a:lnTo>
                  <a:pt x="76256" y="0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257469" y="5290055"/>
            <a:ext cx="84667" cy="534247"/>
          </a:xfrm>
          <a:custGeom>
            <a:avLst/>
            <a:gdLst/>
            <a:ahLst/>
            <a:cxnLst/>
            <a:rect l="l" t="t" r="r" b="b"/>
            <a:pathLst>
              <a:path w="127000" h="801370">
                <a:moveTo>
                  <a:pt x="50777" y="0"/>
                </a:moveTo>
                <a:lnTo>
                  <a:pt x="126997" y="4866"/>
                </a:lnTo>
                <a:lnTo>
                  <a:pt x="76220" y="800759"/>
                </a:lnTo>
                <a:lnTo>
                  <a:pt x="0" y="795892"/>
                </a:lnTo>
                <a:lnTo>
                  <a:pt x="50777" y="0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871625" y="5285790"/>
            <a:ext cx="177800" cy="542713"/>
          </a:xfrm>
          <a:custGeom>
            <a:avLst/>
            <a:gdLst/>
            <a:ahLst/>
            <a:cxnLst/>
            <a:rect l="l" t="t" r="r" b="b"/>
            <a:pathLst>
              <a:path w="266700" h="814070">
                <a:moveTo>
                  <a:pt x="191948" y="0"/>
                </a:moveTo>
                <a:lnTo>
                  <a:pt x="266192" y="17922"/>
                </a:lnTo>
                <a:lnTo>
                  <a:pt x="74244" y="813734"/>
                </a:lnTo>
                <a:lnTo>
                  <a:pt x="0" y="795812"/>
                </a:lnTo>
                <a:lnTo>
                  <a:pt x="191948" y="0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443571" y="5283795"/>
            <a:ext cx="226483" cy="546946"/>
          </a:xfrm>
          <a:custGeom>
            <a:avLst/>
            <a:gdLst/>
            <a:ahLst/>
            <a:cxnLst/>
            <a:rect l="l" t="t" r="r" b="b"/>
            <a:pathLst>
              <a:path w="339725" h="820420">
                <a:moveTo>
                  <a:pt x="267212" y="0"/>
                </a:moveTo>
                <a:lnTo>
                  <a:pt x="339613" y="24326"/>
                </a:lnTo>
                <a:lnTo>
                  <a:pt x="72400" y="820265"/>
                </a:lnTo>
                <a:lnTo>
                  <a:pt x="0" y="795939"/>
                </a:lnTo>
                <a:lnTo>
                  <a:pt x="267212" y="0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109620" y="5281245"/>
            <a:ext cx="284480" cy="551603"/>
          </a:xfrm>
          <a:custGeom>
            <a:avLst/>
            <a:gdLst/>
            <a:ahLst/>
            <a:cxnLst/>
            <a:rect l="l" t="t" r="r" b="b"/>
            <a:pathLst>
              <a:path w="426720" h="827404">
                <a:moveTo>
                  <a:pt x="356428" y="0"/>
                </a:moveTo>
                <a:lnTo>
                  <a:pt x="426128" y="31239"/>
                </a:lnTo>
                <a:lnTo>
                  <a:pt x="69699" y="827142"/>
                </a:lnTo>
                <a:lnTo>
                  <a:pt x="0" y="795903"/>
                </a:lnTo>
                <a:lnTo>
                  <a:pt x="356428" y="0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803018" y="5282767"/>
            <a:ext cx="277283" cy="612987"/>
          </a:xfrm>
          <a:custGeom>
            <a:avLst/>
            <a:gdLst/>
            <a:ahLst/>
            <a:cxnLst/>
            <a:rect l="l" t="t" r="r" b="b"/>
            <a:pathLst>
              <a:path w="415925" h="919479">
                <a:moveTo>
                  <a:pt x="344100" y="0"/>
                </a:moveTo>
                <a:lnTo>
                  <a:pt x="415347" y="27527"/>
                </a:lnTo>
                <a:lnTo>
                  <a:pt x="71246" y="918864"/>
                </a:lnTo>
                <a:lnTo>
                  <a:pt x="0" y="891337"/>
                </a:lnTo>
                <a:lnTo>
                  <a:pt x="344100" y="0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438740" y="5281600"/>
            <a:ext cx="276013" cy="551179"/>
          </a:xfrm>
          <a:custGeom>
            <a:avLst/>
            <a:gdLst/>
            <a:ahLst/>
            <a:cxnLst/>
            <a:rect l="l" t="t" r="r" b="b"/>
            <a:pathLst>
              <a:path w="414020" h="826770">
                <a:moveTo>
                  <a:pt x="343504" y="0"/>
                </a:moveTo>
                <a:lnTo>
                  <a:pt x="413624" y="30283"/>
                </a:lnTo>
                <a:lnTo>
                  <a:pt x="70120" y="826307"/>
                </a:lnTo>
                <a:lnTo>
                  <a:pt x="0" y="796023"/>
                </a:lnTo>
                <a:lnTo>
                  <a:pt x="343504" y="0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8224712" y="2776825"/>
            <a:ext cx="168486" cy="203200"/>
          </a:xfrm>
          <a:custGeom>
            <a:avLst/>
            <a:gdLst/>
            <a:ahLst/>
            <a:cxnLst/>
            <a:rect l="l" t="t" r="r" b="b"/>
            <a:pathLst>
              <a:path w="252729" h="304800">
                <a:moveTo>
                  <a:pt x="213998" y="304254"/>
                </a:moveTo>
                <a:lnTo>
                  <a:pt x="7891" y="60051"/>
                </a:lnTo>
                <a:lnTo>
                  <a:pt x="0" y="37397"/>
                </a:lnTo>
                <a:lnTo>
                  <a:pt x="1646" y="25679"/>
                </a:lnTo>
                <a:lnTo>
                  <a:pt x="6859" y="14923"/>
                </a:lnTo>
                <a:lnTo>
                  <a:pt x="19486" y="6080"/>
                </a:lnTo>
                <a:lnTo>
                  <a:pt x="31656" y="1215"/>
                </a:lnTo>
                <a:lnTo>
                  <a:pt x="43058" y="0"/>
                </a:lnTo>
                <a:lnTo>
                  <a:pt x="53380" y="2108"/>
                </a:lnTo>
                <a:lnTo>
                  <a:pt x="62310" y="7212"/>
                </a:lnTo>
                <a:lnTo>
                  <a:pt x="244270" y="242763"/>
                </a:lnTo>
                <a:lnTo>
                  <a:pt x="250114" y="253661"/>
                </a:lnTo>
                <a:lnTo>
                  <a:pt x="252155" y="265420"/>
                </a:lnTo>
                <a:lnTo>
                  <a:pt x="250512" y="277133"/>
                </a:lnTo>
                <a:lnTo>
                  <a:pt x="245303" y="287892"/>
                </a:lnTo>
                <a:lnTo>
                  <a:pt x="231445" y="298819"/>
                </a:lnTo>
                <a:lnTo>
                  <a:pt x="221004" y="303454"/>
                </a:lnTo>
                <a:lnTo>
                  <a:pt x="213998" y="304254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550085" y="2775898"/>
            <a:ext cx="167640" cy="204047"/>
          </a:xfrm>
          <a:custGeom>
            <a:avLst/>
            <a:gdLst/>
            <a:ahLst/>
            <a:cxnLst/>
            <a:rect l="l" t="t" r="r" b="b"/>
            <a:pathLst>
              <a:path w="251459" h="306070">
                <a:moveTo>
                  <a:pt x="38158" y="305644"/>
                </a:moveTo>
                <a:lnTo>
                  <a:pt x="30035" y="305644"/>
                </a:lnTo>
                <a:lnTo>
                  <a:pt x="21872" y="303078"/>
                </a:lnTo>
                <a:lnTo>
                  <a:pt x="14915" y="297757"/>
                </a:lnTo>
                <a:lnTo>
                  <a:pt x="6454" y="288730"/>
                </a:lnTo>
                <a:lnTo>
                  <a:pt x="1442" y="277895"/>
                </a:lnTo>
                <a:lnTo>
                  <a:pt x="0" y="266157"/>
                </a:lnTo>
                <a:lnTo>
                  <a:pt x="2249" y="254424"/>
                </a:lnTo>
                <a:lnTo>
                  <a:pt x="183650" y="14939"/>
                </a:lnTo>
                <a:lnTo>
                  <a:pt x="192659" y="6458"/>
                </a:lnTo>
                <a:lnTo>
                  <a:pt x="203494" y="1439"/>
                </a:lnTo>
                <a:lnTo>
                  <a:pt x="215237" y="0"/>
                </a:lnTo>
                <a:lnTo>
                  <a:pt x="226971" y="2259"/>
                </a:lnTo>
                <a:lnTo>
                  <a:pt x="238904" y="12303"/>
                </a:lnTo>
                <a:lnTo>
                  <a:pt x="246779" y="22949"/>
                </a:lnTo>
                <a:lnTo>
                  <a:pt x="250839" y="33794"/>
                </a:lnTo>
                <a:lnTo>
                  <a:pt x="251329" y="44435"/>
                </a:lnTo>
                <a:lnTo>
                  <a:pt x="248490" y="54469"/>
                </a:lnTo>
                <a:lnTo>
                  <a:pt x="68464" y="290694"/>
                </a:lnTo>
                <a:lnTo>
                  <a:pt x="58576" y="299740"/>
                </a:lnTo>
                <a:lnTo>
                  <a:pt x="46616" y="304697"/>
                </a:lnTo>
                <a:lnTo>
                  <a:pt x="38158" y="305644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8442493" y="2686840"/>
            <a:ext cx="51223" cy="248497"/>
          </a:xfrm>
          <a:custGeom>
            <a:avLst/>
            <a:gdLst/>
            <a:ahLst/>
            <a:cxnLst/>
            <a:rect l="l" t="t" r="r" b="b"/>
            <a:pathLst>
              <a:path w="76834" h="372745">
                <a:moveTo>
                  <a:pt x="38192" y="372318"/>
                </a:moveTo>
                <a:lnTo>
                  <a:pt x="4116" y="351393"/>
                </a:lnTo>
                <a:lnTo>
                  <a:pt x="0" y="38016"/>
                </a:lnTo>
                <a:lnTo>
                  <a:pt x="2664" y="23969"/>
                </a:lnTo>
                <a:lnTo>
                  <a:pt x="9978" y="12269"/>
                </a:lnTo>
                <a:lnTo>
                  <a:pt x="20920" y="3939"/>
                </a:lnTo>
                <a:lnTo>
                  <a:pt x="34471" y="0"/>
                </a:lnTo>
                <a:lnTo>
                  <a:pt x="49850" y="2320"/>
                </a:lnTo>
                <a:lnTo>
                  <a:pt x="62286" y="8929"/>
                </a:lnTo>
                <a:lnTo>
                  <a:pt x="71151" y="18937"/>
                </a:lnTo>
                <a:lnTo>
                  <a:pt x="75820" y="31453"/>
                </a:lnTo>
                <a:lnTo>
                  <a:pt x="76385" y="334123"/>
                </a:lnTo>
                <a:lnTo>
                  <a:pt x="73721" y="348171"/>
                </a:lnTo>
                <a:lnTo>
                  <a:pt x="66407" y="359870"/>
                </a:lnTo>
                <a:lnTo>
                  <a:pt x="55465" y="368200"/>
                </a:lnTo>
                <a:lnTo>
                  <a:pt x="41914" y="372139"/>
                </a:lnTo>
                <a:lnTo>
                  <a:pt x="38192" y="372318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8216570" y="4134059"/>
            <a:ext cx="365337" cy="456353"/>
          </a:xfrm>
          <a:custGeom>
            <a:avLst/>
            <a:gdLst/>
            <a:ahLst/>
            <a:cxnLst/>
            <a:rect l="l" t="t" r="r" b="b"/>
            <a:pathLst>
              <a:path w="548004" h="684529">
                <a:moveTo>
                  <a:pt x="436677" y="489318"/>
                </a:moveTo>
                <a:lnTo>
                  <a:pt x="235679" y="489318"/>
                </a:lnTo>
                <a:lnTo>
                  <a:pt x="248672" y="488113"/>
                </a:lnTo>
                <a:lnTo>
                  <a:pt x="261295" y="484677"/>
                </a:lnTo>
                <a:lnTo>
                  <a:pt x="309389" y="446105"/>
                </a:lnTo>
                <a:lnTo>
                  <a:pt x="345788" y="401516"/>
                </a:lnTo>
                <a:lnTo>
                  <a:pt x="368057" y="360500"/>
                </a:lnTo>
                <a:lnTo>
                  <a:pt x="378617" y="322808"/>
                </a:lnTo>
                <a:lnTo>
                  <a:pt x="380262" y="305130"/>
                </a:lnTo>
                <a:lnTo>
                  <a:pt x="379888" y="288190"/>
                </a:lnTo>
                <a:lnTo>
                  <a:pt x="369674" y="241485"/>
                </a:lnTo>
                <a:lnTo>
                  <a:pt x="352176" y="200300"/>
                </a:lnTo>
                <a:lnTo>
                  <a:pt x="346137" y="187653"/>
                </a:lnTo>
                <a:lnTo>
                  <a:pt x="340498" y="175495"/>
                </a:lnTo>
                <a:lnTo>
                  <a:pt x="335563" y="163796"/>
                </a:lnTo>
                <a:lnTo>
                  <a:pt x="331634" y="152523"/>
                </a:lnTo>
                <a:lnTo>
                  <a:pt x="329013" y="141645"/>
                </a:lnTo>
                <a:lnTo>
                  <a:pt x="330176" y="128362"/>
                </a:lnTo>
                <a:lnTo>
                  <a:pt x="347557" y="88128"/>
                </a:lnTo>
                <a:lnTo>
                  <a:pt x="376736" y="51263"/>
                </a:lnTo>
                <a:lnTo>
                  <a:pt x="406096" y="22836"/>
                </a:lnTo>
                <a:lnTo>
                  <a:pt x="447108" y="1354"/>
                </a:lnTo>
                <a:lnTo>
                  <a:pt x="466468" y="0"/>
                </a:lnTo>
                <a:lnTo>
                  <a:pt x="483587" y="2482"/>
                </a:lnTo>
                <a:lnTo>
                  <a:pt x="522180" y="30183"/>
                </a:lnTo>
                <a:lnTo>
                  <a:pt x="543031" y="82443"/>
                </a:lnTo>
                <a:lnTo>
                  <a:pt x="547968" y="127234"/>
                </a:lnTo>
                <a:lnTo>
                  <a:pt x="547903" y="152523"/>
                </a:lnTo>
                <a:lnTo>
                  <a:pt x="543271" y="203801"/>
                </a:lnTo>
                <a:lnTo>
                  <a:pt x="532854" y="257868"/>
                </a:lnTo>
                <a:lnTo>
                  <a:pt x="517233" y="311766"/>
                </a:lnTo>
                <a:lnTo>
                  <a:pt x="496946" y="363278"/>
                </a:lnTo>
                <a:lnTo>
                  <a:pt x="474381" y="412841"/>
                </a:lnTo>
                <a:lnTo>
                  <a:pt x="451490" y="460760"/>
                </a:lnTo>
                <a:lnTo>
                  <a:pt x="439669" y="483839"/>
                </a:lnTo>
                <a:lnTo>
                  <a:pt x="436677" y="489318"/>
                </a:lnTo>
                <a:close/>
              </a:path>
              <a:path w="548004" h="684529">
                <a:moveTo>
                  <a:pt x="159711" y="683922"/>
                </a:moveTo>
                <a:lnTo>
                  <a:pt x="107596" y="679942"/>
                </a:lnTo>
                <a:lnTo>
                  <a:pt x="67017" y="668821"/>
                </a:lnTo>
                <a:lnTo>
                  <a:pt x="25584" y="641428"/>
                </a:lnTo>
                <a:lnTo>
                  <a:pt x="4465" y="604860"/>
                </a:lnTo>
                <a:lnTo>
                  <a:pt x="0" y="577427"/>
                </a:lnTo>
                <a:lnTo>
                  <a:pt x="275" y="563253"/>
                </a:lnTo>
                <a:lnTo>
                  <a:pt x="9628" y="520746"/>
                </a:lnTo>
                <a:lnTo>
                  <a:pt x="29139" y="481473"/>
                </a:lnTo>
                <a:lnTo>
                  <a:pt x="55991" y="453547"/>
                </a:lnTo>
                <a:lnTo>
                  <a:pt x="77590" y="447811"/>
                </a:lnTo>
                <a:lnTo>
                  <a:pt x="89302" y="448082"/>
                </a:lnTo>
                <a:lnTo>
                  <a:pt x="127208" y="457562"/>
                </a:lnTo>
                <a:lnTo>
                  <a:pt x="167727" y="473231"/>
                </a:lnTo>
                <a:lnTo>
                  <a:pt x="181471" y="478316"/>
                </a:lnTo>
                <a:lnTo>
                  <a:pt x="195211" y="482791"/>
                </a:lnTo>
                <a:lnTo>
                  <a:pt x="208875" y="486333"/>
                </a:lnTo>
                <a:lnTo>
                  <a:pt x="222389" y="488617"/>
                </a:lnTo>
                <a:lnTo>
                  <a:pt x="235679" y="489318"/>
                </a:lnTo>
                <a:lnTo>
                  <a:pt x="436677" y="489318"/>
                </a:lnTo>
                <a:lnTo>
                  <a:pt x="427463" y="506192"/>
                </a:lnTo>
                <a:lnTo>
                  <a:pt x="401495" y="548296"/>
                </a:lnTo>
                <a:lnTo>
                  <a:pt x="372778" y="586232"/>
                </a:lnTo>
                <a:lnTo>
                  <a:pt x="340505" y="619156"/>
                </a:lnTo>
                <a:lnTo>
                  <a:pt x="303869" y="646229"/>
                </a:lnTo>
                <a:lnTo>
                  <a:pt x="262062" y="666609"/>
                </a:lnTo>
                <a:lnTo>
                  <a:pt x="214279" y="679454"/>
                </a:lnTo>
                <a:lnTo>
                  <a:pt x="187893" y="682787"/>
                </a:lnTo>
                <a:lnTo>
                  <a:pt x="159711" y="683922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82003" y="2058575"/>
            <a:ext cx="1423196" cy="32627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178754" y="786830"/>
            <a:ext cx="5833957" cy="3775232"/>
          </a:xfrm>
          <a:custGeom>
            <a:avLst/>
            <a:gdLst/>
            <a:ahLst/>
            <a:cxnLst/>
            <a:rect l="l" t="t" r="r" b="b"/>
            <a:pathLst>
              <a:path w="8750935" h="5873115">
                <a:moveTo>
                  <a:pt x="7953569" y="5872977"/>
                </a:moveTo>
                <a:lnTo>
                  <a:pt x="796994" y="5872977"/>
                </a:lnTo>
                <a:lnTo>
                  <a:pt x="731765" y="5870323"/>
                </a:lnTo>
                <a:lnTo>
                  <a:pt x="667962" y="5862497"/>
                </a:lnTo>
                <a:lnTo>
                  <a:pt x="605795" y="5849707"/>
                </a:lnTo>
                <a:lnTo>
                  <a:pt x="545469" y="5832162"/>
                </a:lnTo>
                <a:lnTo>
                  <a:pt x="487193" y="5810070"/>
                </a:lnTo>
                <a:lnTo>
                  <a:pt x="431174" y="5783637"/>
                </a:lnTo>
                <a:lnTo>
                  <a:pt x="377618" y="5753072"/>
                </a:lnTo>
                <a:lnTo>
                  <a:pt x="326735" y="5718583"/>
                </a:lnTo>
                <a:lnTo>
                  <a:pt x="278730" y="5680378"/>
                </a:lnTo>
                <a:lnTo>
                  <a:pt x="233812" y="5638664"/>
                </a:lnTo>
                <a:lnTo>
                  <a:pt x="192187" y="5593650"/>
                </a:lnTo>
                <a:lnTo>
                  <a:pt x="154063" y="5545542"/>
                </a:lnTo>
                <a:lnTo>
                  <a:pt x="119648" y="5494549"/>
                </a:lnTo>
                <a:lnTo>
                  <a:pt x="89149" y="5440879"/>
                </a:lnTo>
                <a:lnTo>
                  <a:pt x="62773" y="5384740"/>
                </a:lnTo>
                <a:lnTo>
                  <a:pt x="40728" y="5326339"/>
                </a:lnTo>
                <a:lnTo>
                  <a:pt x="23220" y="5265884"/>
                </a:lnTo>
                <a:lnTo>
                  <a:pt x="10458" y="5203583"/>
                </a:lnTo>
                <a:lnTo>
                  <a:pt x="2649" y="5139644"/>
                </a:lnTo>
                <a:lnTo>
                  <a:pt x="0" y="5074275"/>
                </a:lnTo>
                <a:lnTo>
                  <a:pt x="0" y="798702"/>
                </a:lnTo>
                <a:lnTo>
                  <a:pt x="2649" y="733333"/>
                </a:lnTo>
                <a:lnTo>
                  <a:pt x="10458" y="669394"/>
                </a:lnTo>
                <a:lnTo>
                  <a:pt x="23220" y="607093"/>
                </a:lnTo>
                <a:lnTo>
                  <a:pt x="40728" y="546638"/>
                </a:lnTo>
                <a:lnTo>
                  <a:pt x="62773" y="488237"/>
                </a:lnTo>
                <a:lnTo>
                  <a:pt x="89149" y="432098"/>
                </a:lnTo>
                <a:lnTo>
                  <a:pt x="119648" y="378428"/>
                </a:lnTo>
                <a:lnTo>
                  <a:pt x="154063" y="327435"/>
                </a:lnTo>
                <a:lnTo>
                  <a:pt x="192187" y="279328"/>
                </a:lnTo>
                <a:lnTo>
                  <a:pt x="233812" y="234313"/>
                </a:lnTo>
                <a:lnTo>
                  <a:pt x="278730" y="192599"/>
                </a:lnTo>
                <a:lnTo>
                  <a:pt x="326735" y="154394"/>
                </a:lnTo>
                <a:lnTo>
                  <a:pt x="377618" y="119905"/>
                </a:lnTo>
                <a:lnTo>
                  <a:pt x="431174" y="89340"/>
                </a:lnTo>
                <a:lnTo>
                  <a:pt x="487193" y="62908"/>
                </a:lnTo>
                <a:lnTo>
                  <a:pt x="545469" y="40815"/>
                </a:lnTo>
                <a:lnTo>
                  <a:pt x="605795" y="23270"/>
                </a:lnTo>
                <a:lnTo>
                  <a:pt x="667962" y="10480"/>
                </a:lnTo>
                <a:lnTo>
                  <a:pt x="731765" y="2654"/>
                </a:lnTo>
                <a:lnTo>
                  <a:pt x="796994" y="0"/>
                </a:lnTo>
                <a:lnTo>
                  <a:pt x="7953569" y="0"/>
                </a:lnTo>
                <a:lnTo>
                  <a:pt x="8018799" y="2654"/>
                </a:lnTo>
                <a:lnTo>
                  <a:pt x="8082601" y="10480"/>
                </a:lnTo>
                <a:lnTo>
                  <a:pt x="8144769" y="23270"/>
                </a:lnTo>
                <a:lnTo>
                  <a:pt x="8205094" y="40815"/>
                </a:lnTo>
                <a:lnTo>
                  <a:pt x="8263370" y="62908"/>
                </a:lnTo>
                <a:lnTo>
                  <a:pt x="8319390" y="89340"/>
                </a:lnTo>
                <a:lnTo>
                  <a:pt x="8372945" y="119905"/>
                </a:lnTo>
                <a:lnTo>
                  <a:pt x="8423829" y="154394"/>
                </a:lnTo>
                <a:lnTo>
                  <a:pt x="8471833" y="192599"/>
                </a:lnTo>
                <a:lnTo>
                  <a:pt x="8516752" y="234313"/>
                </a:lnTo>
                <a:lnTo>
                  <a:pt x="8558376" y="279328"/>
                </a:lnTo>
                <a:lnTo>
                  <a:pt x="8596500" y="327435"/>
                </a:lnTo>
                <a:lnTo>
                  <a:pt x="8630915" y="378428"/>
                </a:lnTo>
                <a:lnTo>
                  <a:pt x="8661414" y="432098"/>
                </a:lnTo>
                <a:lnTo>
                  <a:pt x="8687791" y="488237"/>
                </a:lnTo>
                <a:lnTo>
                  <a:pt x="8709836" y="546638"/>
                </a:lnTo>
                <a:lnTo>
                  <a:pt x="8727343" y="607093"/>
                </a:lnTo>
                <a:lnTo>
                  <a:pt x="8740106" y="669394"/>
                </a:lnTo>
                <a:lnTo>
                  <a:pt x="8747915" y="733333"/>
                </a:lnTo>
                <a:lnTo>
                  <a:pt x="8750564" y="798702"/>
                </a:lnTo>
                <a:lnTo>
                  <a:pt x="8750564" y="5074275"/>
                </a:lnTo>
                <a:lnTo>
                  <a:pt x="8747915" y="5139644"/>
                </a:lnTo>
                <a:lnTo>
                  <a:pt x="8740106" y="5203583"/>
                </a:lnTo>
                <a:lnTo>
                  <a:pt x="8727343" y="5265884"/>
                </a:lnTo>
                <a:lnTo>
                  <a:pt x="8709836" y="5326339"/>
                </a:lnTo>
                <a:lnTo>
                  <a:pt x="8687791" y="5384740"/>
                </a:lnTo>
                <a:lnTo>
                  <a:pt x="8661414" y="5440879"/>
                </a:lnTo>
                <a:lnTo>
                  <a:pt x="8630915" y="5494549"/>
                </a:lnTo>
                <a:lnTo>
                  <a:pt x="8596500" y="5545542"/>
                </a:lnTo>
                <a:lnTo>
                  <a:pt x="8558376" y="5593650"/>
                </a:lnTo>
                <a:lnTo>
                  <a:pt x="8516752" y="5638664"/>
                </a:lnTo>
                <a:lnTo>
                  <a:pt x="8471833" y="5680378"/>
                </a:lnTo>
                <a:lnTo>
                  <a:pt x="8423829" y="5718583"/>
                </a:lnTo>
                <a:lnTo>
                  <a:pt x="8372945" y="5753072"/>
                </a:lnTo>
                <a:lnTo>
                  <a:pt x="8319390" y="5783637"/>
                </a:lnTo>
                <a:lnTo>
                  <a:pt x="8263370" y="5810070"/>
                </a:lnTo>
                <a:lnTo>
                  <a:pt x="8205094" y="5832162"/>
                </a:lnTo>
                <a:lnTo>
                  <a:pt x="8144769" y="5849707"/>
                </a:lnTo>
                <a:lnTo>
                  <a:pt x="8082601" y="5862497"/>
                </a:lnTo>
                <a:lnTo>
                  <a:pt x="8018799" y="5870323"/>
                </a:lnTo>
                <a:lnTo>
                  <a:pt x="7953569" y="5872977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414676" y="733687"/>
            <a:ext cx="5167231" cy="3927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44" marR="3387" algn="ctr" defTabSz="609630">
              <a:lnSpc>
                <a:spcPct val="114599"/>
              </a:lnSpc>
              <a:defRPr/>
            </a:pPr>
            <a:r>
              <a:rPr sz="1600" b="1" spc="-163" dirty="0">
                <a:solidFill>
                  <a:srgbClr val="252954"/>
                </a:solidFill>
                <a:latin typeface="Gill Sans MT"/>
                <a:cs typeface="Gill Sans MT"/>
              </a:rPr>
              <a:t>C</a:t>
            </a:r>
            <a:r>
              <a:rPr sz="1600" b="1" spc="-83" dirty="0">
                <a:solidFill>
                  <a:srgbClr val="252954"/>
                </a:solidFill>
                <a:latin typeface="Gill Sans MT"/>
                <a:cs typeface="Gill Sans MT"/>
              </a:rPr>
              <a:t>E</a:t>
            </a:r>
            <a:r>
              <a:rPr sz="1600" b="1" spc="-163" dirty="0">
                <a:solidFill>
                  <a:srgbClr val="252954"/>
                </a:solidFill>
                <a:latin typeface="Gill Sans MT"/>
                <a:cs typeface="Gill Sans MT"/>
              </a:rPr>
              <a:t>N</a:t>
            </a:r>
            <a:r>
              <a:rPr sz="1600" b="1" spc="-173" dirty="0">
                <a:solidFill>
                  <a:srgbClr val="252954"/>
                </a:solidFill>
                <a:latin typeface="Gill Sans MT"/>
                <a:cs typeface="Gill Sans MT"/>
              </a:rPr>
              <a:t>T</a:t>
            </a:r>
            <a:r>
              <a:rPr sz="1600" b="1" spc="20" dirty="0">
                <a:solidFill>
                  <a:srgbClr val="252954"/>
                </a:solidFill>
                <a:latin typeface="Gill Sans MT"/>
                <a:cs typeface="Gill Sans MT"/>
              </a:rPr>
              <a:t>R</a:t>
            </a:r>
            <a:r>
              <a:rPr sz="1600" b="1" spc="-157" dirty="0">
                <a:solidFill>
                  <a:srgbClr val="252954"/>
                </a:solidFill>
                <a:latin typeface="Gill Sans MT"/>
                <a:cs typeface="Gill Sans MT"/>
              </a:rPr>
              <a:t>O</a:t>
            </a:r>
            <a:r>
              <a:rPr sz="1600" b="1" spc="-13" dirty="0">
                <a:solidFill>
                  <a:srgbClr val="252954"/>
                </a:solidFill>
                <a:latin typeface="Gill Sans MT"/>
                <a:cs typeface="Gill Sans MT"/>
              </a:rPr>
              <a:t> </a:t>
            </a:r>
            <a:r>
              <a:rPr sz="1600" b="1" spc="-163" dirty="0">
                <a:solidFill>
                  <a:srgbClr val="252954"/>
                </a:solidFill>
                <a:latin typeface="Gill Sans MT"/>
                <a:cs typeface="Gill Sans MT"/>
              </a:rPr>
              <a:t>N</a:t>
            </a:r>
            <a:r>
              <a:rPr sz="1600" b="1" spc="-63" dirty="0">
                <a:solidFill>
                  <a:srgbClr val="252954"/>
                </a:solidFill>
                <a:latin typeface="Gill Sans MT"/>
                <a:cs typeface="Gill Sans MT"/>
              </a:rPr>
              <a:t>A</a:t>
            </a:r>
            <a:r>
              <a:rPr sz="1600" b="1" spc="-163" dirty="0">
                <a:solidFill>
                  <a:srgbClr val="252954"/>
                </a:solidFill>
                <a:latin typeface="Gill Sans MT"/>
                <a:cs typeface="Gill Sans MT"/>
              </a:rPr>
              <a:t>C</a:t>
            </a:r>
            <a:r>
              <a:rPr sz="1600" b="1" spc="-87" dirty="0">
                <a:solidFill>
                  <a:srgbClr val="252954"/>
                </a:solidFill>
                <a:latin typeface="Gill Sans MT"/>
                <a:cs typeface="Gill Sans MT"/>
              </a:rPr>
              <a:t>I</a:t>
            </a:r>
            <a:r>
              <a:rPr sz="1600" b="1" spc="-157" dirty="0">
                <a:solidFill>
                  <a:srgbClr val="252954"/>
                </a:solidFill>
                <a:latin typeface="Gill Sans MT"/>
                <a:cs typeface="Gill Sans MT"/>
              </a:rPr>
              <a:t>O</a:t>
            </a:r>
            <a:r>
              <a:rPr sz="1600" b="1" spc="-163" dirty="0">
                <a:solidFill>
                  <a:srgbClr val="252954"/>
                </a:solidFill>
                <a:latin typeface="Gill Sans MT"/>
                <a:cs typeface="Gill Sans MT"/>
              </a:rPr>
              <a:t>N</a:t>
            </a:r>
            <a:r>
              <a:rPr sz="1600" b="1" spc="-63" dirty="0">
                <a:solidFill>
                  <a:srgbClr val="252954"/>
                </a:solidFill>
                <a:latin typeface="Gill Sans MT"/>
                <a:cs typeface="Gill Sans MT"/>
              </a:rPr>
              <a:t>A</a:t>
            </a:r>
            <a:r>
              <a:rPr sz="1600" b="1" spc="-100" dirty="0">
                <a:solidFill>
                  <a:srgbClr val="252954"/>
                </a:solidFill>
                <a:latin typeface="Gill Sans MT"/>
                <a:cs typeface="Gill Sans MT"/>
              </a:rPr>
              <a:t>L</a:t>
            </a:r>
            <a:r>
              <a:rPr sz="1600" b="1" spc="-13" dirty="0">
                <a:solidFill>
                  <a:srgbClr val="252954"/>
                </a:solidFill>
                <a:latin typeface="Gill Sans MT"/>
                <a:cs typeface="Gill Sans MT"/>
              </a:rPr>
              <a:t> </a:t>
            </a:r>
            <a:r>
              <a:rPr sz="1600" b="1" spc="-80" dirty="0">
                <a:solidFill>
                  <a:srgbClr val="252954"/>
                </a:solidFill>
                <a:latin typeface="Gill Sans MT"/>
                <a:cs typeface="Gill Sans MT"/>
              </a:rPr>
              <a:t>D</a:t>
            </a:r>
            <a:r>
              <a:rPr sz="1600" b="1" spc="-83" dirty="0">
                <a:solidFill>
                  <a:srgbClr val="252954"/>
                </a:solidFill>
                <a:latin typeface="Gill Sans MT"/>
                <a:cs typeface="Gill Sans MT"/>
              </a:rPr>
              <a:t>E</a:t>
            </a:r>
            <a:r>
              <a:rPr sz="1600" b="1" spc="-13" dirty="0">
                <a:solidFill>
                  <a:srgbClr val="252954"/>
                </a:solidFill>
                <a:latin typeface="Gill Sans MT"/>
                <a:cs typeface="Gill Sans MT"/>
              </a:rPr>
              <a:t> </a:t>
            </a:r>
            <a:r>
              <a:rPr sz="1600" b="1" spc="-87" dirty="0">
                <a:solidFill>
                  <a:srgbClr val="252954"/>
                </a:solidFill>
                <a:latin typeface="Gill Sans MT"/>
                <a:cs typeface="Gill Sans MT"/>
              </a:rPr>
              <a:t>I</a:t>
            </a:r>
            <a:r>
              <a:rPr sz="1600" b="1" spc="-163" dirty="0">
                <a:solidFill>
                  <a:srgbClr val="252954"/>
                </a:solidFill>
                <a:latin typeface="Gill Sans MT"/>
                <a:cs typeface="Gill Sans MT"/>
              </a:rPr>
              <a:t>N</a:t>
            </a:r>
            <a:r>
              <a:rPr sz="1600" b="1" spc="-70" dirty="0">
                <a:solidFill>
                  <a:srgbClr val="252954"/>
                </a:solidFill>
                <a:latin typeface="Gill Sans MT"/>
                <a:cs typeface="Gill Sans MT"/>
              </a:rPr>
              <a:t>F</a:t>
            </a:r>
            <a:r>
              <a:rPr sz="1600" b="1" spc="-157" dirty="0">
                <a:solidFill>
                  <a:srgbClr val="252954"/>
                </a:solidFill>
                <a:latin typeface="Gill Sans MT"/>
                <a:cs typeface="Gill Sans MT"/>
              </a:rPr>
              <a:t>O</a:t>
            </a:r>
            <a:r>
              <a:rPr sz="1600" b="1" spc="20" dirty="0">
                <a:solidFill>
                  <a:srgbClr val="252954"/>
                </a:solidFill>
                <a:latin typeface="Gill Sans MT"/>
                <a:cs typeface="Gill Sans MT"/>
              </a:rPr>
              <a:t>R</a:t>
            </a:r>
            <a:r>
              <a:rPr sz="1600" b="1" spc="-67" dirty="0">
                <a:solidFill>
                  <a:srgbClr val="252954"/>
                </a:solidFill>
                <a:latin typeface="Gill Sans MT"/>
                <a:cs typeface="Gill Sans MT"/>
              </a:rPr>
              <a:t>MA</a:t>
            </a:r>
            <a:r>
              <a:rPr sz="1600" b="1" spc="-163" dirty="0">
                <a:solidFill>
                  <a:srgbClr val="252954"/>
                </a:solidFill>
                <a:latin typeface="Gill Sans MT"/>
                <a:cs typeface="Gill Sans MT"/>
              </a:rPr>
              <a:t>C</a:t>
            </a:r>
            <a:r>
              <a:rPr sz="1600" b="1" spc="-87" dirty="0">
                <a:solidFill>
                  <a:srgbClr val="252954"/>
                </a:solidFill>
                <a:latin typeface="Gill Sans MT"/>
                <a:cs typeface="Gill Sans MT"/>
              </a:rPr>
              <a:t>I</a:t>
            </a:r>
            <a:r>
              <a:rPr sz="1600" b="1" spc="-157" dirty="0">
                <a:solidFill>
                  <a:srgbClr val="252954"/>
                </a:solidFill>
                <a:latin typeface="Gill Sans MT"/>
                <a:cs typeface="Gill Sans MT"/>
              </a:rPr>
              <a:t>O</a:t>
            </a:r>
            <a:r>
              <a:rPr sz="1600" b="1" spc="-163" dirty="0">
                <a:solidFill>
                  <a:srgbClr val="252954"/>
                </a:solidFill>
                <a:latin typeface="Gill Sans MT"/>
                <a:cs typeface="Gill Sans MT"/>
              </a:rPr>
              <a:t>N</a:t>
            </a:r>
            <a:r>
              <a:rPr sz="1600" b="1" spc="-13" dirty="0">
                <a:solidFill>
                  <a:srgbClr val="252954"/>
                </a:solidFill>
                <a:latin typeface="Gill Sans MT"/>
                <a:cs typeface="Gill Sans MT"/>
              </a:rPr>
              <a:t> </a:t>
            </a:r>
            <a:endParaRPr lang="es-MX" sz="1600" b="1" spc="-13" dirty="0">
              <a:solidFill>
                <a:srgbClr val="252954"/>
              </a:solidFill>
              <a:latin typeface="Gill Sans MT"/>
              <a:cs typeface="Gill Sans MT"/>
            </a:endParaRPr>
          </a:p>
          <a:p>
            <a:pPr marL="8044" marR="3387" algn="ctr" defTabSz="609630">
              <a:lnSpc>
                <a:spcPct val="114599"/>
              </a:lnSpc>
              <a:defRPr/>
            </a:pPr>
            <a:r>
              <a:rPr lang="es-MX" sz="1600" b="1" spc="-13" dirty="0">
                <a:solidFill>
                  <a:srgbClr val="252954"/>
                </a:solidFill>
                <a:latin typeface="Gill Sans MT"/>
                <a:cs typeface="Gill Sans MT"/>
              </a:rPr>
              <a:t>             </a:t>
            </a:r>
            <a:r>
              <a:rPr sz="1600" b="1" spc="-150" dirty="0">
                <a:solidFill>
                  <a:srgbClr val="252954"/>
                </a:solidFill>
                <a:latin typeface="Gill Sans MT"/>
                <a:cs typeface="Gill Sans MT"/>
              </a:rPr>
              <a:t>Y</a:t>
            </a:r>
            <a:r>
              <a:rPr sz="1600" b="1" spc="-60" dirty="0">
                <a:solidFill>
                  <a:srgbClr val="252954"/>
                </a:solidFill>
                <a:latin typeface="Gill Sans MT"/>
                <a:cs typeface="Gill Sans MT"/>
              </a:rPr>
              <a:t> </a:t>
            </a:r>
            <a:r>
              <a:rPr sz="1600" b="1" spc="-80" dirty="0">
                <a:solidFill>
                  <a:srgbClr val="252954"/>
                </a:solidFill>
                <a:latin typeface="Gill Sans MT"/>
                <a:cs typeface="Gill Sans MT"/>
              </a:rPr>
              <a:t>D</a:t>
            </a:r>
            <a:r>
              <a:rPr sz="1600" b="1" spc="-157" dirty="0">
                <a:solidFill>
                  <a:srgbClr val="252954"/>
                </a:solidFill>
                <a:latin typeface="Gill Sans MT"/>
                <a:cs typeface="Gill Sans MT"/>
              </a:rPr>
              <a:t>O</a:t>
            </a:r>
            <a:r>
              <a:rPr sz="1600" b="1" spc="-163" dirty="0">
                <a:solidFill>
                  <a:srgbClr val="252954"/>
                </a:solidFill>
                <a:latin typeface="Gill Sans MT"/>
                <a:cs typeface="Gill Sans MT"/>
              </a:rPr>
              <a:t>C</a:t>
            </a:r>
            <a:r>
              <a:rPr sz="1600" b="1" spc="-147" dirty="0">
                <a:solidFill>
                  <a:srgbClr val="252954"/>
                </a:solidFill>
                <a:latin typeface="Gill Sans MT"/>
                <a:cs typeface="Gill Sans MT"/>
              </a:rPr>
              <a:t>U</a:t>
            </a:r>
            <a:r>
              <a:rPr sz="1600" b="1" spc="-73" dirty="0">
                <a:solidFill>
                  <a:srgbClr val="252954"/>
                </a:solidFill>
                <a:latin typeface="Gill Sans MT"/>
                <a:cs typeface="Gill Sans MT"/>
              </a:rPr>
              <a:t>M</a:t>
            </a:r>
            <a:r>
              <a:rPr sz="1600" b="1" spc="-83" dirty="0">
                <a:solidFill>
                  <a:srgbClr val="252954"/>
                </a:solidFill>
                <a:latin typeface="Gill Sans MT"/>
                <a:cs typeface="Gill Sans MT"/>
              </a:rPr>
              <a:t>E</a:t>
            </a:r>
            <a:r>
              <a:rPr sz="1600" b="1" spc="-163" dirty="0">
                <a:solidFill>
                  <a:srgbClr val="252954"/>
                </a:solidFill>
                <a:latin typeface="Gill Sans MT"/>
                <a:cs typeface="Gill Sans MT"/>
              </a:rPr>
              <a:t>N</a:t>
            </a:r>
            <a:r>
              <a:rPr sz="1600" b="1" spc="-173" dirty="0">
                <a:solidFill>
                  <a:srgbClr val="252954"/>
                </a:solidFill>
                <a:latin typeface="Gill Sans MT"/>
                <a:cs typeface="Gill Sans MT"/>
              </a:rPr>
              <a:t>T</a:t>
            </a:r>
            <a:r>
              <a:rPr sz="1600" b="1" spc="-63" dirty="0">
                <a:solidFill>
                  <a:srgbClr val="252954"/>
                </a:solidFill>
                <a:latin typeface="Gill Sans MT"/>
                <a:cs typeface="Gill Sans MT"/>
              </a:rPr>
              <a:t>A</a:t>
            </a:r>
            <a:r>
              <a:rPr sz="1600" b="1" spc="-163" dirty="0">
                <a:solidFill>
                  <a:srgbClr val="252954"/>
                </a:solidFill>
                <a:latin typeface="Gill Sans MT"/>
                <a:cs typeface="Gill Sans MT"/>
              </a:rPr>
              <a:t>C</a:t>
            </a:r>
            <a:r>
              <a:rPr sz="1600" b="1" spc="-87" dirty="0">
                <a:solidFill>
                  <a:srgbClr val="252954"/>
                </a:solidFill>
                <a:latin typeface="Gill Sans MT"/>
                <a:cs typeface="Gill Sans MT"/>
              </a:rPr>
              <a:t>I</a:t>
            </a:r>
            <a:r>
              <a:rPr sz="1600" b="1" spc="-157" dirty="0">
                <a:solidFill>
                  <a:srgbClr val="252954"/>
                </a:solidFill>
                <a:latin typeface="Gill Sans MT"/>
                <a:cs typeface="Gill Sans MT"/>
              </a:rPr>
              <a:t>O</a:t>
            </a:r>
            <a:r>
              <a:rPr sz="1600" b="1" spc="-163" dirty="0">
                <a:solidFill>
                  <a:srgbClr val="252954"/>
                </a:solidFill>
                <a:latin typeface="Gill Sans MT"/>
                <a:cs typeface="Gill Sans MT"/>
              </a:rPr>
              <a:t>N</a:t>
            </a:r>
            <a:r>
              <a:rPr sz="1600" b="1" spc="-13" dirty="0">
                <a:solidFill>
                  <a:srgbClr val="252954"/>
                </a:solidFill>
                <a:latin typeface="Gill Sans MT"/>
                <a:cs typeface="Gill Sans MT"/>
              </a:rPr>
              <a:t> </a:t>
            </a:r>
            <a:r>
              <a:rPr sz="1600" b="1" spc="-63" dirty="0">
                <a:solidFill>
                  <a:srgbClr val="252954"/>
                </a:solidFill>
                <a:latin typeface="Gill Sans MT"/>
                <a:cs typeface="Gill Sans MT"/>
              </a:rPr>
              <a:t>A</a:t>
            </a:r>
            <a:r>
              <a:rPr sz="1600" b="1" spc="-133" dirty="0">
                <a:solidFill>
                  <a:srgbClr val="252954"/>
                </a:solidFill>
                <a:latin typeface="Gill Sans MT"/>
                <a:cs typeface="Gill Sans MT"/>
              </a:rPr>
              <a:t>G</a:t>
            </a:r>
            <a:r>
              <a:rPr sz="1600" b="1" spc="20" dirty="0">
                <a:solidFill>
                  <a:srgbClr val="252954"/>
                </a:solidFill>
                <a:latin typeface="Gill Sans MT"/>
                <a:cs typeface="Gill Sans MT"/>
              </a:rPr>
              <a:t>R</a:t>
            </a:r>
            <a:r>
              <a:rPr sz="1600" b="1" spc="-157" dirty="0">
                <a:solidFill>
                  <a:srgbClr val="252954"/>
                </a:solidFill>
                <a:latin typeface="Gill Sans MT"/>
                <a:cs typeface="Gill Sans MT"/>
              </a:rPr>
              <a:t>O</a:t>
            </a:r>
            <a:r>
              <a:rPr sz="1600" b="1" dirty="0">
                <a:solidFill>
                  <a:srgbClr val="252954"/>
                </a:solidFill>
                <a:latin typeface="Gill Sans MT"/>
                <a:cs typeface="Gill Sans MT"/>
              </a:rPr>
              <a:t>P</a:t>
            </a:r>
            <a:r>
              <a:rPr sz="1600" b="1" spc="-83" dirty="0">
                <a:solidFill>
                  <a:srgbClr val="252954"/>
                </a:solidFill>
                <a:latin typeface="Gill Sans MT"/>
                <a:cs typeface="Gill Sans MT"/>
              </a:rPr>
              <a:t>E</a:t>
            </a:r>
            <a:r>
              <a:rPr sz="1600" b="1" spc="-163" dirty="0">
                <a:solidFill>
                  <a:srgbClr val="252954"/>
                </a:solidFill>
                <a:latin typeface="Gill Sans MT"/>
                <a:cs typeface="Gill Sans MT"/>
              </a:rPr>
              <a:t>C</a:t>
            </a:r>
            <a:r>
              <a:rPr sz="1600" b="1" spc="-147" dirty="0">
                <a:solidFill>
                  <a:srgbClr val="252954"/>
                </a:solidFill>
                <a:latin typeface="Gill Sans MT"/>
                <a:cs typeface="Gill Sans MT"/>
              </a:rPr>
              <a:t>U</a:t>
            </a:r>
            <a:r>
              <a:rPr sz="1600" b="1" spc="-63" dirty="0">
                <a:solidFill>
                  <a:srgbClr val="252954"/>
                </a:solidFill>
                <a:latin typeface="Gill Sans MT"/>
                <a:cs typeface="Gill Sans MT"/>
              </a:rPr>
              <a:t>A</a:t>
            </a:r>
            <a:r>
              <a:rPr sz="1600" b="1" spc="20" dirty="0">
                <a:solidFill>
                  <a:srgbClr val="252954"/>
                </a:solidFill>
                <a:latin typeface="Gill Sans MT"/>
                <a:cs typeface="Gill Sans MT"/>
              </a:rPr>
              <a:t>R</a:t>
            </a:r>
            <a:r>
              <a:rPr sz="1600" b="1" spc="-87" dirty="0">
                <a:solidFill>
                  <a:srgbClr val="252954"/>
                </a:solidFill>
                <a:latin typeface="Gill Sans MT"/>
                <a:cs typeface="Gill Sans MT"/>
              </a:rPr>
              <a:t>I</a:t>
            </a:r>
            <a:r>
              <a:rPr sz="1600" b="1" spc="-63" dirty="0">
                <a:solidFill>
                  <a:srgbClr val="252954"/>
                </a:solidFill>
                <a:latin typeface="Gill Sans MT"/>
                <a:cs typeface="Gill Sans MT"/>
              </a:rPr>
              <a:t>A</a:t>
            </a:r>
            <a:r>
              <a:rPr sz="1600" b="1" spc="-13" dirty="0">
                <a:solidFill>
                  <a:srgbClr val="252954"/>
                </a:solidFill>
                <a:latin typeface="Gill Sans MT"/>
                <a:cs typeface="Gill Sans MT"/>
              </a:rPr>
              <a:t> </a:t>
            </a:r>
            <a:r>
              <a:rPr sz="1600" b="1" spc="-57" dirty="0">
                <a:solidFill>
                  <a:srgbClr val="252954"/>
                </a:solidFill>
                <a:latin typeface="Gill Sans MT"/>
                <a:cs typeface="Gill Sans MT"/>
              </a:rPr>
              <a:t>(</a:t>
            </a:r>
            <a:r>
              <a:rPr sz="1600" b="1" spc="-163" dirty="0">
                <a:solidFill>
                  <a:srgbClr val="252954"/>
                </a:solidFill>
                <a:latin typeface="Gill Sans MT"/>
                <a:cs typeface="Gill Sans MT"/>
              </a:rPr>
              <a:t>C</a:t>
            </a:r>
            <a:r>
              <a:rPr sz="1600" b="1" spc="-83" dirty="0">
                <a:solidFill>
                  <a:srgbClr val="252954"/>
                </a:solidFill>
                <a:latin typeface="Gill Sans MT"/>
                <a:cs typeface="Gill Sans MT"/>
              </a:rPr>
              <a:t>E</a:t>
            </a:r>
            <a:r>
              <a:rPr sz="1600" b="1" spc="-163" dirty="0">
                <a:solidFill>
                  <a:srgbClr val="252954"/>
                </a:solidFill>
                <a:latin typeface="Gill Sans MT"/>
                <a:cs typeface="Gill Sans MT"/>
              </a:rPr>
              <a:t>N</a:t>
            </a:r>
            <a:r>
              <a:rPr sz="1600" b="1" spc="-87" dirty="0">
                <a:solidFill>
                  <a:srgbClr val="252954"/>
                </a:solidFill>
                <a:latin typeface="Gill Sans MT"/>
                <a:cs typeface="Gill Sans MT"/>
              </a:rPr>
              <a:t>I</a:t>
            </a:r>
            <a:r>
              <a:rPr sz="1600" b="1" spc="-80" dirty="0">
                <a:solidFill>
                  <a:srgbClr val="252954"/>
                </a:solidFill>
                <a:latin typeface="Gill Sans MT"/>
                <a:cs typeface="Gill Sans MT"/>
              </a:rPr>
              <a:t>D</a:t>
            </a:r>
            <a:r>
              <a:rPr sz="1600" b="1" spc="-63" dirty="0">
                <a:solidFill>
                  <a:srgbClr val="252954"/>
                </a:solidFill>
                <a:latin typeface="Gill Sans MT"/>
                <a:cs typeface="Gill Sans MT"/>
              </a:rPr>
              <a:t>A</a:t>
            </a:r>
            <a:r>
              <a:rPr sz="1600" b="1" spc="-57" dirty="0">
                <a:solidFill>
                  <a:srgbClr val="252954"/>
                </a:solidFill>
                <a:latin typeface="Gill Sans MT"/>
                <a:cs typeface="Gill Sans MT"/>
              </a:rPr>
              <a:t>)</a:t>
            </a:r>
            <a:endParaRPr sz="1600" dirty="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149443" marR="144787" algn="ctr" defTabSz="609630">
              <a:lnSpc>
                <a:spcPts val="5954"/>
              </a:lnSpc>
              <a:defRPr/>
            </a:pPr>
            <a:r>
              <a:rPr lang="es-MX" sz="4400" spc="-117" dirty="0">
                <a:solidFill>
                  <a:srgbClr val="252954"/>
                </a:solidFill>
                <a:latin typeface="Century" panose="02040604050505020304" pitchFamily="18" charset="0"/>
                <a:cs typeface="Century Gothic"/>
              </a:rPr>
              <a:t>Normas</a:t>
            </a:r>
            <a:r>
              <a:rPr sz="4400" spc="343" dirty="0">
                <a:solidFill>
                  <a:srgbClr val="252954"/>
                </a:solidFill>
                <a:latin typeface="Century" panose="02040604050505020304" pitchFamily="18" charset="0"/>
                <a:cs typeface="Century Gothic"/>
              </a:rPr>
              <a:t> </a:t>
            </a:r>
            <a:r>
              <a:rPr sz="4400" spc="107" dirty="0">
                <a:solidFill>
                  <a:srgbClr val="252954"/>
                </a:solidFill>
                <a:latin typeface="Century" panose="02040604050505020304" pitchFamily="18" charset="0"/>
                <a:cs typeface="Century Gothic"/>
              </a:rPr>
              <a:t>A</a:t>
            </a:r>
            <a:r>
              <a:rPr sz="4400" spc="173" dirty="0">
                <a:solidFill>
                  <a:srgbClr val="252954"/>
                </a:solidFill>
                <a:latin typeface="Century" panose="02040604050505020304" pitchFamily="18" charset="0"/>
                <a:cs typeface="Century Gothic"/>
              </a:rPr>
              <a:t>P</a:t>
            </a:r>
            <a:r>
              <a:rPr sz="4400" spc="110" dirty="0">
                <a:solidFill>
                  <a:srgbClr val="252954"/>
                </a:solidFill>
                <a:latin typeface="Century" panose="02040604050505020304" pitchFamily="18" charset="0"/>
                <a:cs typeface="Century Gothic"/>
              </a:rPr>
              <a:t>A</a:t>
            </a:r>
            <a:r>
              <a:rPr lang="en-US" sz="4400" spc="23" dirty="0">
                <a:solidFill>
                  <a:srgbClr val="252954"/>
                </a:solidFill>
                <a:latin typeface="Century" panose="02040604050505020304" pitchFamily="18" charset="0"/>
                <a:cs typeface="Century Gothic"/>
              </a:rPr>
              <a:t>7</a:t>
            </a:r>
            <a:r>
              <a:rPr lang="en-US" sz="4400" spc="-450" dirty="0">
                <a:solidFill>
                  <a:srgbClr val="252954"/>
                </a:solidFill>
                <a:latin typeface="Century" panose="02040604050505020304" pitchFamily="18" charset="0"/>
                <a:cs typeface="Century Gothic"/>
              </a:rPr>
              <a:t>a</a:t>
            </a:r>
            <a:r>
              <a:rPr lang="en-US" sz="4400" spc="-210" dirty="0">
                <a:solidFill>
                  <a:srgbClr val="252954"/>
                </a:solidFill>
                <a:latin typeface="Century" panose="02040604050505020304" pitchFamily="18" charset="0"/>
                <a:cs typeface="Century Gothic"/>
              </a:rPr>
              <a:t>. </a:t>
            </a:r>
            <a:r>
              <a:rPr lang="en-US" sz="4400" spc="-393" dirty="0">
                <a:solidFill>
                  <a:srgbClr val="252954"/>
                </a:solidFill>
                <a:latin typeface="Century" panose="02040604050505020304" pitchFamily="18" charset="0"/>
                <a:cs typeface="Century Gothic"/>
              </a:rPr>
              <a:t>ed. </a:t>
            </a:r>
            <a:r>
              <a:rPr sz="4400" spc="-123" dirty="0">
                <a:solidFill>
                  <a:srgbClr val="252954"/>
                </a:solidFill>
                <a:latin typeface="Century" panose="02040604050505020304" pitchFamily="18" charset="0"/>
                <a:cs typeface="Century Gothic"/>
              </a:rPr>
              <a:t> </a:t>
            </a:r>
            <a:r>
              <a:rPr lang="es-ES" sz="4400" spc="-123" dirty="0">
                <a:solidFill>
                  <a:srgbClr val="252954"/>
                </a:solidFill>
                <a:latin typeface="Century" panose="02040604050505020304" pitchFamily="18" charset="0"/>
                <a:cs typeface="Century Gothic"/>
              </a:rPr>
              <a:t>Referencias</a:t>
            </a:r>
          </a:p>
          <a:p>
            <a:pPr marL="149443" marR="144787" algn="ctr" defTabSz="609630">
              <a:lnSpc>
                <a:spcPts val="5954"/>
              </a:lnSpc>
              <a:defRPr/>
            </a:pPr>
            <a:r>
              <a:rPr lang="es-NI" sz="4400" spc="-393" dirty="0">
                <a:solidFill>
                  <a:srgbClr val="252954"/>
                </a:solidFill>
                <a:latin typeface="Century" panose="02040604050505020304" pitchFamily="18" charset="0"/>
                <a:cs typeface="Century Gothic"/>
              </a:rPr>
              <a:t>Cap. 9-10</a:t>
            </a:r>
            <a:endParaRPr lang="es-ES" sz="4400" spc="-450" dirty="0">
              <a:solidFill>
                <a:srgbClr val="252954"/>
              </a:solidFill>
              <a:latin typeface="Century" panose="02040604050505020304" pitchFamily="18" charset="0"/>
              <a:cs typeface="Century Gothic"/>
            </a:endParaRPr>
          </a:p>
          <a:p>
            <a:pPr marL="149443" marR="144787" algn="ctr" defTabSz="609630">
              <a:lnSpc>
                <a:spcPts val="5954"/>
              </a:lnSpc>
              <a:defRPr/>
            </a:pPr>
            <a:r>
              <a:rPr lang="es-MX" sz="1867" b="1" spc="-73" dirty="0">
                <a:solidFill>
                  <a:srgbClr val="252954"/>
                </a:solidFill>
                <a:latin typeface="Gill Sans MT"/>
                <a:cs typeface="Gill Sans MT"/>
              </a:rPr>
              <a:t> </a:t>
            </a:r>
            <a:endParaRPr sz="1867" dirty="0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0455223" y="2230374"/>
            <a:ext cx="1736776" cy="29440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9431974" y="733687"/>
            <a:ext cx="309880" cy="411480"/>
          </a:xfrm>
          <a:custGeom>
            <a:avLst/>
            <a:gdLst/>
            <a:ahLst/>
            <a:cxnLst/>
            <a:rect l="l" t="t" r="r" b="b"/>
            <a:pathLst>
              <a:path w="464819" h="617219">
                <a:moveTo>
                  <a:pt x="244286" y="616318"/>
                </a:moveTo>
                <a:lnTo>
                  <a:pt x="207077" y="597582"/>
                </a:lnTo>
                <a:lnTo>
                  <a:pt x="204287" y="580047"/>
                </a:lnTo>
                <a:lnTo>
                  <a:pt x="200683" y="563053"/>
                </a:lnTo>
                <a:lnTo>
                  <a:pt x="185177" y="515401"/>
                </a:lnTo>
                <a:lnTo>
                  <a:pt x="163024" y="472916"/>
                </a:lnTo>
                <a:lnTo>
                  <a:pt x="134728" y="435818"/>
                </a:lnTo>
                <a:lnTo>
                  <a:pt x="100794" y="404327"/>
                </a:lnTo>
                <a:lnTo>
                  <a:pt x="61729" y="378662"/>
                </a:lnTo>
                <a:lnTo>
                  <a:pt x="18038" y="359044"/>
                </a:lnTo>
                <a:lnTo>
                  <a:pt x="7926" y="352372"/>
                </a:lnTo>
                <a:lnTo>
                  <a:pt x="1957" y="342292"/>
                </a:lnTo>
                <a:lnTo>
                  <a:pt x="0" y="330442"/>
                </a:lnTo>
                <a:lnTo>
                  <a:pt x="1924" y="318462"/>
                </a:lnTo>
                <a:lnTo>
                  <a:pt x="7601" y="307989"/>
                </a:lnTo>
                <a:lnTo>
                  <a:pt x="22842" y="298170"/>
                </a:lnTo>
                <a:lnTo>
                  <a:pt x="37453" y="287856"/>
                </a:lnTo>
                <a:lnTo>
                  <a:pt x="77389" y="254081"/>
                </a:lnTo>
                <a:lnTo>
                  <a:pt x="111248" y="216359"/>
                </a:lnTo>
                <a:lnTo>
                  <a:pt x="138725" y="175078"/>
                </a:lnTo>
                <a:lnTo>
                  <a:pt x="159518" y="130624"/>
                </a:lnTo>
                <a:lnTo>
                  <a:pt x="173325" y="83385"/>
                </a:lnTo>
                <a:lnTo>
                  <a:pt x="179843" y="33747"/>
                </a:lnTo>
                <a:lnTo>
                  <a:pt x="182782" y="20632"/>
                </a:lnTo>
                <a:lnTo>
                  <a:pt x="189251" y="10593"/>
                </a:lnTo>
                <a:lnTo>
                  <a:pt x="198221" y="3737"/>
                </a:lnTo>
                <a:lnTo>
                  <a:pt x="208663" y="170"/>
                </a:lnTo>
                <a:lnTo>
                  <a:pt x="219550" y="0"/>
                </a:lnTo>
                <a:lnTo>
                  <a:pt x="229852" y="3331"/>
                </a:lnTo>
                <a:lnTo>
                  <a:pt x="238541" y="10271"/>
                </a:lnTo>
                <a:lnTo>
                  <a:pt x="244588" y="20927"/>
                </a:lnTo>
                <a:lnTo>
                  <a:pt x="246714" y="35211"/>
                </a:lnTo>
                <a:lnTo>
                  <a:pt x="249309" y="49110"/>
                </a:lnTo>
                <a:lnTo>
                  <a:pt x="259838" y="88534"/>
                </a:lnTo>
                <a:lnTo>
                  <a:pt x="274342" y="124615"/>
                </a:lnTo>
                <a:lnTo>
                  <a:pt x="299543" y="167676"/>
                </a:lnTo>
                <a:lnTo>
                  <a:pt x="331043" y="205165"/>
                </a:lnTo>
                <a:lnTo>
                  <a:pt x="333566" y="207467"/>
                </a:lnTo>
                <a:lnTo>
                  <a:pt x="333364" y="207479"/>
                </a:lnTo>
                <a:lnTo>
                  <a:pt x="371824" y="239578"/>
                </a:lnTo>
                <a:lnTo>
                  <a:pt x="415550" y="265574"/>
                </a:lnTo>
                <a:lnTo>
                  <a:pt x="439164" y="276073"/>
                </a:lnTo>
                <a:lnTo>
                  <a:pt x="451570" y="282829"/>
                </a:lnTo>
                <a:lnTo>
                  <a:pt x="459716" y="291705"/>
                </a:lnTo>
                <a:lnTo>
                  <a:pt x="463970" y="301846"/>
                </a:lnTo>
                <a:lnTo>
                  <a:pt x="464703" y="312397"/>
                </a:lnTo>
                <a:lnTo>
                  <a:pt x="462284" y="322503"/>
                </a:lnTo>
                <a:lnTo>
                  <a:pt x="457083" y="331311"/>
                </a:lnTo>
                <a:lnTo>
                  <a:pt x="449468" y="337964"/>
                </a:lnTo>
                <a:lnTo>
                  <a:pt x="436141" y="342881"/>
                </a:lnTo>
                <a:lnTo>
                  <a:pt x="423435" y="348230"/>
                </a:lnTo>
                <a:lnTo>
                  <a:pt x="388711" y="366817"/>
                </a:lnTo>
                <a:lnTo>
                  <a:pt x="349078" y="397344"/>
                </a:lnTo>
                <a:lnTo>
                  <a:pt x="315098" y="434139"/>
                </a:lnTo>
                <a:lnTo>
                  <a:pt x="296323" y="470164"/>
                </a:lnTo>
                <a:lnTo>
                  <a:pt x="282523" y="505757"/>
                </a:lnTo>
                <a:lnTo>
                  <a:pt x="272428" y="554466"/>
                </a:lnTo>
                <a:lnTo>
                  <a:pt x="271157" y="580099"/>
                </a:lnTo>
                <a:lnTo>
                  <a:pt x="269136" y="594224"/>
                </a:lnTo>
                <a:lnTo>
                  <a:pt x="263273" y="604985"/>
                </a:lnTo>
                <a:lnTo>
                  <a:pt x="254635" y="612357"/>
                </a:lnTo>
                <a:lnTo>
                  <a:pt x="244286" y="616318"/>
                </a:lnTo>
                <a:close/>
              </a:path>
              <a:path w="464819" h="617219">
                <a:moveTo>
                  <a:pt x="351922" y="224212"/>
                </a:moveTo>
                <a:lnTo>
                  <a:pt x="333364" y="207479"/>
                </a:lnTo>
                <a:lnTo>
                  <a:pt x="333566" y="207467"/>
                </a:lnTo>
                <a:lnTo>
                  <a:pt x="351922" y="224212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9782460" y="640992"/>
            <a:ext cx="229447" cy="673100"/>
          </a:xfrm>
          <a:custGeom>
            <a:avLst/>
            <a:gdLst/>
            <a:ahLst/>
            <a:cxnLst/>
            <a:rect l="l" t="t" r="r" b="b"/>
            <a:pathLst>
              <a:path w="344169" h="1009650">
                <a:moveTo>
                  <a:pt x="180635" y="1009027"/>
                </a:moveTo>
                <a:lnTo>
                  <a:pt x="169813" y="1009296"/>
                </a:lnTo>
                <a:lnTo>
                  <a:pt x="159902" y="1005004"/>
                </a:lnTo>
                <a:lnTo>
                  <a:pt x="152718" y="996143"/>
                </a:lnTo>
                <a:lnTo>
                  <a:pt x="150302" y="981450"/>
                </a:lnTo>
                <a:lnTo>
                  <a:pt x="147134" y="967279"/>
                </a:lnTo>
                <a:lnTo>
                  <a:pt x="133308" y="927977"/>
                </a:lnTo>
                <a:lnTo>
                  <a:pt x="113404" y="893661"/>
                </a:lnTo>
                <a:lnTo>
                  <a:pt x="87940" y="864548"/>
                </a:lnTo>
                <a:lnTo>
                  <a:pt x="57434" y="840855"/>
                </a:lnTo>
                <a:lnTo>
                  <a:pt x="22405" y="822800"/>
                </a:lnTo>
                <a:lnTo>
                  <a:pt x="9307" y="815062"/>
                </a:lnTo>
                <a:lnTo>
                  <a:pt x="2034" y="804940"/>
                </a:lnTo>
                <a:lnTo>
                  <a:pt x="0" y="794081"/>
                </a:lnTo>
                <a:lnTo>
                  <a:pt x="2618" y="784129"/>
                </a:lnTo>
                <a:lnTo>
                  <a:pt x="9302" y="776728"/>
                </a:lnTo>
                <a:lnTo>
                  <a:pt x="20847" y="769448"/>
                </a:lnTo>
                <a:lnTo>
                  <a:pt x="31914" y="761666"/>
                </a:lnTo>
                <a:lnTo>
                  <a:pt x="62104" y="735492"/>
                </a:lnTo>
                <a:lnTo>
                  <a:pt x="87463" y="705447"/>
                </a:lnTo>
                <a:lnTo>
                  <a:pt x="107590" y="672008"/>
                </a:lnTo>
                <a:lnTo>
                  <a:pt x="122082" y="635651"/>
                </a:lnTo>
                <a:lnTo>
                  <a:pt x="130536" y="596854"/>
                </a:lnTo>
                <a:lnTo>
                  <a:pt x="131943" y="583462"/>
                </a:lnTo>
                <a:lnTo>
                  <a:pt x="135344" y="569437"/>
                </a:lnTo>
                <a:lnTo>
                  <a:pt x="142621" y="559702"/>
                </a:lnTo>
                <a:lnTo>
                  <a:pt x="152214" y="554320"/>
                </a:lnTo>
                <a:lnTo>
                  <a:pt x="162564" y="553353"/>
                </a:lnTo>
                <a:lnTo>
                  <a:pt x="172111" y="556865"/>
                </a:lnTo>
                <a:lnTo>
                  <a:pt x="179297" y="564918"/>
                </a:lnTo>
                <a:lnTo>
                  <a:pt x="181698" y="579550"/>
                </a:lnTo>
                <a:lnTo>
                  <a:pt x="184788" y="593737"/>
                </a:lnTo>
                <a:lnTo>
                  <a:pt x="198019" y="633523"/>
                </a:lnTo>
                <a:lnTo>
                  <a:pt x="216819" y="668953"/>
                </a:lnTo>
                <a:lnTo>
                  <a:pt x="240715" y="699773"/>
                </a:lnTo>
                <a:lnTo>
                  <a:pt x="269233" y="725726"/>
                </a:lnTo>
                <a:lnTo>
                  <a:pt x="301897" y="746559"/>
                </a:lnTo>
                <a:lnTo>
                  <a:pt x="325743" y="757476"/>
                </a:lnTo>
                <a:lnTo>
                  <a:pt x="337019" y="764557"/>
                </a:lnTo>
                <a:lnTo>
                  <a:pt x="342798" y="774253"/>
                </a:lnTo>
                <a:lnTo>
                  <a:pt x="343717" y="784917"/>
                </a:lnTo>
                <a:lnTo>
                  <a:pt x="340415" y="794907"/>
                </a:lnTo>
                <a:lnTo>
                  <a:pt x="333529" y="802577"/>
                </a:lnTo>
                <a:lnTo>
                  <a:pt x="328009" y="805361"/>
                </a:lnTo>
                <a:lnTo>
                  <a:pt x="315532" y="810015"/>
                </a:lnTo>
                <a:lnTo>
                  <a:pt x="303694" y="815410"/>
                </a:lnTo>
                <a:lnTo>
                  <a:pt x="261871" y="843907"/>
                </a:lnTo>
                <a:lnTo>
                  <a:pt x="235117" y="871865"/>
                </a:lnTo>
                <a:lnTo>
                  <a:pt x="216032" y="908707"/>
                </a:lnTo>
                <a:lnTo>
                  <a:pt x="202243" y="956221"/>
                </a:lnTo>
                <a:lnTo>
                  <a:pt x="200393" y="980930"/>
                </a:lnTo>
                <a:lnTo>
                  <a:pt x="197742" y="994836"/>
                </a:lnTo>
                <a:lnTo>
                  <a:pt x="190550" y="1004204"/>
                </a:lnTo>
                <a:lnTo>
                  <a:pt x="180635" y="1009027"/>
                </a:lnTo>
                <a:close/>
              </a:path>
              <a:path w="344169" h="1009650">
                <a:moveTo>
                  <a:pt x="144975" y="326027"/>
                </a:moveTo>
                <a:lnTo>
                  <a:pt x="134178" y="323046"/>
                </a:lnTo>
                <a:lnTo>
                  <a:pt x="125509" y="315310"/>
                </a:lnTo>
                <a:lnTo>
                  <a:pt x="120933" y="302706"/>
                </a:lnTo>
                <a:lnTo>
                  <a:pt x="118429" y="288961"/>
                </a:lnTo>
                <a:lnTo>
                  <a:pt x="114611" y="275903"/>
                </a:lnTo>
                <a:lnTo>
                  <a:pt x="95903" y="241218"/>
                </a:lnTo>
                <a:lnTo>
                  <a:pt x="67629" y="214032"/>
                </a:lnTo>
                <a:lnTo>
                  <a:pt x="31481" y="195333"/>
                </a:lnTo>
                <a:lnTo>
                  <a:pt x="23255" y="189601"/>
                </a:lnTo>
                <a:lnTo>
                  <a:pt x="19102" y="180158"/>
                </a:lnTo>
                <a:lnTo>
                  <a:pt x="19705" y="168920"/>
                </a:lnTo>
                <a:lnTo>
                  <a:pt x="25254" y="157637"/>
                </a:lnTo>
                <a:lnTo>
                  <a:pt x="35939" y="148058"/>
                </a:lnTo>
                <a:lnTo>
                  <a:pt x="46151" y="140689"/>
                </a:lnTo>
                <a:lnTo>
                  <a:pt x="55743" y="132622"/>
                </a:lnTo>
                <a:lnTo>
                  <a:pt x="87308" y="93440"/>
                </a:lnTo>
                <a:lnTo>
                  <a:pt x="102991" y="56882"/>
                </a:lnTo>
                <a:lnTo>
                  <a:pt x="110918" y="14273"/>
                </a:lnTo>
                <a:lnTo>
                  <a:pt x="117567" y="5390"/>
                </a:lnTo>
                <a:lnTo>
                  <a:pt x="126862" y="545"/>
                </a:lnTo>
                <a:lnTo>
                  <a:pt x="137242" y="0"/>
                </a:lnTo>
                <a:lnTo>
                  <a:pt x="147150" y="4015"/>
                </a:lnTo>
                <a:lnTo>
                  <a:pt x="155026" y="12853"/>
                </a:lnTo>
                <a:lnTo>
                  <a:pt x="159311" y="26775"/>
                </a:lnTo>
                <a:lnTo>
                  <a:pt x="161989" y="39892"/>
                </a:lnTo>
                <a:lnTo>
                  <a:pt x="165839" y="52492"/>
                </a:lnTo>
                <a:lnTo>
                  <a:pt x="184001" y="86836"/>
                </a:lnTo>
                <a:lnTo>
                  <a:pt x="211174" y="115263"/>
                </a:lnTo>
                <a:lnTo>
                  <a:pt x="246196" y="136835"/>
                </a:lnTo>
                <a:lnTo>
                  <a:pt x="259413" y="142339"/>
                </a:lnTo>
                <a:lnTo>
                  <a:pt x="266769" y="150164"/>
                </a:lnTo>
                <a:lnTo>
                  <a:pt x="269097" y="160514"/>
                </a:lnTo>
                <a:lnTo>
                  <a:pt x="266822" y="171442"/>
                </a:lnTo>
                <a:lnTo>
                  <a:pt x="260372" y="181004"/>
                </a:lnTo>
                <a:lnTo>
                  <a:pt x="250169" y="187252"/>
                </a:lnTo>
                <a:lnTo>
                  <a:pt x="238249" y="192227"/>
                </a:lnTo>
                <a:lnTo>
                  <a:pt x="227237" y="198329"/>
                </a:lnTo>
                <a:lnTo>
                  <a:pt x="198390" y="223256"/>
                </a:lnTo>
                <a:lnTo>
                  <a:pt x="175778" y="266859"/>
                </a:lnTo>
                <a:lnTo>
                  <a:pt x="170468" y="307569"/>
                </a:lnTo>
                <a:lnTo>
                  <a:pt x="165087" y="318175"/>
                </a:lnTo>
                <a:lnTo>
                  <a:pt x="155934" y="324365"/>
                </a:lnTo>
                <a:lnTo>
                  <a:pt x="144975" y="326027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9474461" y="663356"/>
            <a:ext cx="492760" cy="591820"/>
          </a:xfrm>
          <a:custGeom>
            <a:avLst/>
            <a:gdLst/>
            <a:ahLst/>
            <a:cxnLst/>
            <a:rect l="l" t="t" r="r" b="b"/>
            <a:pathLst>
              <a:path w="739140" h="887730">
                <a:moveTo>
                  <a:pt x="250677" y="360503"/>
                </a:moveTo>
                <a:lnTo>
                  <a:pt x="219985" y="333758"/>
                </a:lnTo>
                <a:lnTo>
                  <a:pt x="194856" y="303644"/>
                </a:lnTo>
                <a:lnTo>
                  <a:pt x="174780" y="270731"/>
                </a:lnTo>
                <a:lnTo>
                  <a:pt x="159247" y="235591"/>
                </a:lnTo>
                <a:lnTo>
                  <a:pt x="147746" y="198791"/>
                </a:lnTo>
                <a:lnTo>
                  <a:pt x="142066" y="173618"/>
                </a:lnTo>
                <a:lnTo>
                  <a:pt x="144669" y="160831"/>
                </a:lnTo>
                <a:lnTo>
                  <a:pt x="153436" y="158619"/>
                </a:lnTo>
                <a:lnTo>
                  <a:pt x="159761" y="165925"/>
                </a:lnTo>
                <a:lnTo>
                  <a:pt x="162293" y="178814"/>
                </a:lnTo>
                <a:lnTo>
                  <a:pt x="165236" y="191586"/>
                </a:lnTo>
                <a:lnTo>
                  <a:pt x="176687" y="228938"/>
                </a:lnTo>
                <a:lnTo>
                  <a:pt x="192404" y="264305"/>
                </a:lnTo>
                <a:lnTo>
                  <a:pt x="212812" y="296992"/>
                </a:lnTo>
                <a:lnTo>
                  <a:pt x="238336" y="326304"/>
                </a:lnTo>
                <a:lnTo>
                  <a:pt x="259668" y="344587"/>
                </a:lnTo>
                <a:lnTo>
                  <a:pt x="263124" y="352051"/>
                </a:lnTo>
                <a:lnTo>
                  <a:pt x="258833" y="358771"/>
                </a:lnTo>
                <a:lnTo>
                  <a:pt x="250677" y="360503"/>
                </a:lnTo>
                <a:close/>
              </a:path>
              <a:path w="739140" h="887730">
                <a:moveTo>
                  <a:pt x="308722" y="400055"/>
                </a:moveTo>
                <a:lnTo>
                  <a:pt x="304088" y="397696"/>
                </a:lnTo>
                <a:lnTo>
                  <a:pt x="297143" y="394257"/>
                </a:lnTo>
                <a:lnTo>
                  <a:pt x="290761" y="389974"/>
                </a:lnTo>
                <a:lnTo>
                  <a:pt x="280690" y="382058"/>
                </a:lnTo>
                <a:lnTo>
                  <a:pt x="280712" y="375569"/>
                </a:lnTo>
                <a:lnTo>
                  <a:pt x="287415" y="368075"/>
                </a:lnTo>
                <a:lnTo>
                  <a:pt x="293329" y="367925"/>
                </a:lnTo>
                <a:lnTo>
                  <a:pt x="297400" y="371129"/>
                </a:lnTo>
                <a:lnTo>
                  <a:pt x="302334" y="375093"/>
                </a:lnTo>
                <a:lnTo>
                  <a:pt x="306992" y="377857"/>
                </a:lnTo>
                <a:lnTo>
                  <a:pt x="312680" y="380762"/>
                </a:lnTo>
                <a:lnTo>
                  <a:pt x="317302" y="382920"/>
                </a:lnTo>
                <a:lnTo>
                  <a:pt x="319087" y="388896"/>
                </a:lnTo>
                <a:lnTo>
                  <a:pt x="316909" y="393486"/>
                </a:lnTo>
                <a:lnTo>
                  <a:pt x="314528" y="398088"/>
                </a:lnTo>
                <a:lnTo>
                  <a:pt x="308722" y="400055"/>
                </a:lnTo>
                <a:close/>
              </a:path>
              <a:path w="739140" h="887730">
                <a:moveTo>
                  <a:pt x="124938" y="550411"/>
                </a:moveTo>
                <a:lnTo>
                  <a:pt x="117419" y="545289"/>
                </a:lnTo>
                <a:lnTo>
                  <a:pt x="110665" y="534555"/>
                </a:lnTo>
                <a:lnTo>
                  <a:pt x="103368" y="524300"/>
                </a:lnTo>
                <a:lnTo>
                  <a:pt x="68701" y="488069"/>
                </a:lnTo>
                <a:lnTo>
                  <a:pt x="36881" y="465907"/>
                </a:lnTo>
                <a:lnTo>
                  <a:pt x="0" y="448024"/>
                </a:lnTo>
                <a:lnTo>
                  <a:pt x="71" y="441133"/>
                </a:lnTo>
                <a:lnTo>
                  <a:pt x="6619" y="435844"/>
                </a:lnTo>
                <a:lnTo>
                  <a:pt x="18205" y="436476"/>
                </a:lnTo>
                <a:lnTo>
                  <a:pt x="30276" y="441619"/>
                </a:lnTo>
                <a:lnTo>
                  <a:pt x="64140" y="460747"/>
                </a:lnTo>
                <a:lnTo>
                  <a:pt x="94076" y="485075"/>
                </a:lnTo>
                <a:lnTo>
                  <a:pt x="119555" y="514157"/>
                </a:lnTo>
                <a:lnTo>
                  <a:pt x="134997" y="539249"/>
                </a:lnTo>
                <a:lnTo>
                  <a:pt x="132424" y="547197"/>
                </a:lnTo>
                <a:lnTo>
                  <a:pt x="124938" y="550411"/>
                </a:lnTo>
                <a:close/>
              </a:path>
              <a:path w="739140" h="887730">
                <a:moveTo>
                  <a:pt x="147123" y="601871"/>
                </a:moveTo>
                <a:lnTo>
                  <a:pt x="133072" y="571689"/>
                </a:lnTo>
                <a:lnTo>
                  <a:pt x="135010" y="566505"/>
                </a:lnTo>
                <a:lnTo>
                  <a:pt x="144623" y="563297"/>
                </a:lnTo>
                <a:lnTo>
                  <a:pt x="151101" y="565750"/>
                </a:lnTo>
                <a:lnTo>
                  <a:pt x="152215" y="570752"/>
                </a:lnTo>
                <a:lnTo>
                  <a:pt x="153594" y="576752"/>
                </a:lnTo>
                <a:lnTo>
                  <a:pt x="155774" y="582502"/>
                </a:lnTo>
                <a:lnTo>
                  <a:pt x="158362" y="588227"/>
                </a:lnTo>
                <a:lnTo>
                  <a:pt x="160470" y="592765"/>
                </a:lnTo>
                <a:lnTo>
                  <a:pt x="156736" y="598663"/>
                </a:lnTo>
                <a:lnTo>
                  <a:pt x="147123" y="601871"/>
                </a:lnTo>
                <a:close/>
              </a:path>
              <a:path w="739140" h="887730">
                <a:moveTo>
                  <a:pt x="689061" y="720215"/>
                </a:moveTo>
                <a:lnTo>
                  <a:pt x="653444" y="693877"/>
                </a:lnTo>
                <a:lnTo>
                  <a:pt x="632980" y="660414"/>
                </a:lnTo>
                <a:lnTo>
                  <a:pt x="618514" y="622902"/>
                </a:lnTo>
                <a:lnTo>
                  <a:pt x="611879" y="597591"/>
                </a:lnTo>
                <a:lnTo>
                  <a:pt x="616938" y="591386"/>
                </a:lnTo>
                <a:lnTo>
                  <a:pt x="625297" y="592254"/>
                </a:lnTo>
                <a:lnTo>
                  <a:pt x="631909" y="603118"/>
                </a:lnTo>
                <a:lnTo>
                  <a:pt x="635328" y="615088"/>
                </a:lnTo>
                <a:lnTo>
                  <a:pt x="639414" y="627501"/>
                </a:lnTo>
                <a:lnTo>
                  <a:pt x="656028" y="664535"/>
                </a:lnTo>
                <a:lnTo>
                  <a:pt x="679936" y="695264"/>
                </a:lnTo>
                <a:lnTo>
                  <a:pt x="689694" y="702773"/>
                </a:lnTo>
                <a:lnTo>
                  <a:pt x="692537" y="705497"/>
                </a:lnTo>
                <a:lnTo>
                  <a:pt x="693901" y="713854"/>
                </a:lnTo>
                <a:lnTo>
                  <a:pt x="689061" y="720215"/>
                </a:lnTo>
                <a:close/>
              </a:path>
              <a:path w="739140" h="887730">
                <a:moveTo>
                  <a:pt x="728604" y="745667"/>
                </a:moveTo>
                <a:lnTo>
                  <a:pt x="723791" y="743724"/>
                </a:lnTo>
                <a:lnTo>
                  <a:pt x="721073" y="742669"/>
                </a:lnTo>
                <a:lnTo>
                  <a:pt x="718343" y="741412"/>
                </a:lnTo>
                <a:lnTo>
                  <a:pt x="715625" y="740358"/>
                </a:lnTo>
                <a:lnTo>
                  <a:pt x="710811" y="738414"/>
                </a:lnTo>
                <a:lnTo>
                  <a:pt x="709193" y="731820"/>
                </a:lnTo>
                <a:lnTo>
                  <a:pt x="711395" y="727634"/>
                </a:lnTo>
                <a:lnTo>
                  <a:pt x="713968" y="722818"/>
                </a:lnTo>
                <a:lnTo>
                  <a:pt x="719403" y="721481"/>
                </a:lnTo>
                <a:lnTo>
                  <a:pt x="724216" y="723424"/>
                </a:lnTo>
                <a:lnTo>
                  <a:pt x="726934" y="724479"/>
                </a:lnTo>
                <a:lnTo>
                  <a:pt x="729665" y="725736"/>
                </a:lnTo>
                <a:lnTo>
                  <a:pt x="732383" y="726790"/>
                </a:lnTo>
                <a:lnTo>
                  <a:pt x="736992" y="728746"/>
                </a:lnTo>
                <a:lnTo>
                  <a:pt x="738611" y="735340"/>
                </a:lnTo>
                <a:lnTo>
                  <a:pt x="736612" y="739514"/>
                </a:lnTo>
                <a:lnTo>
                  <a:pt x="734039" y="744330"/>
                </a:lnTo>
                <a:lnTo>
                  <a:pt x="728604" y="745667"/>
                </a:lnTo>
                <a:close/>
              </a:path>
              <a:path w="739140" h="887730">
                <a:moveTo>
                  <a:pt x="599195" y="839921"/>
                </a:moveTo>
                <a:lnTo>
                  <a:pt x="591196" y="839575"/>
                </a:lnTo>
                <a:lnTo>
                  <a:pt x="582638" y="830978"/>
                </a:lnTo>
                <a:lnTo>
                  <a:pt x="575216" y="820633"/>
                </a:lnTo>
                <a:lnTo>
                  <a:pt x="566936" y="811109"/>
                </a:lnTo>
                <a:lnTo>
                  <a:pt x="536890" y="787464"/>
                </a:lnTo>
                <a:lnTo>
                  <a:pt x="512466" y="775818"/>
                </a:lnTo>
                <a:lnTo>
                  <a:pt x="509519" y="768385"/>
                </a:lnTo>
                <a:lnTo>
                  <a:pt x="514192" y="761215"/>
                </a:lnTo>
                <a:lnTo>
                  <a:pt x="523376" y="760114"/>
                </a:lnTo>
                <a:lnTo>
                  <a:pt x="530896" y="763140"/>
                </a:lnTo>
                <a:lnTo>
                  <a:pt x="572332" y="790675"/>
                </a:lnTo>
                <a:lnTo>
                  <a:pt x="597044" y="822131"/>
                </a:lnTo>
                <a:lnTo>
                  <a:pt x="603901" y="834826"/>
                </a:lnTo>
                <a:lnTo>
                  <a:pt x="599195" y="839921"/>
                </a:lnTo>
                <a:close/>
              </a:path>
              <a:path w="739140" h="887730">
                <a:moveTo>
                  <a:pt x="624709" y="887484"/>
                </a:moveTo>
                <a:lnTo>
                  <a:pt x="619237" y="884769"/>
                </a:lnTo>
                <a:lnTo>
                  <a:pt x="617523" y="880005"/>
                </a:lnTo>
                <a:lnTo>
                  <a:pt x="616529" y="877023"/>
                </a:lnTo>
                <a:lnTo>
                  <a:pt x="615546" y="874243"/>
                </a:lnTo>
                <a:lnTo>
                  <a:pt x="614552" y="871261"/>
                </a:lnTo>
                <a:lnTo>
                  <a:pt x="613042" y="866485"/>
                </a:lnTo>
                <a:lnTo>
                  <a:pt x="615782" y="861051"/>
                </a:lnTo>
                <a:lnTo>
                  <a:pt x="620583" y="859346"/>
                </a:lnTo>
                <a:lnTo>
                  <a:pt x="625395" y="857843"/>
                </a:lnTo>
                <a:lnTo>
                  <a:pt x="630867" y="860559"/>
                </a:lnTo>
                <a:lnTo>
                  <a:pt x="632581" y="865322"/>
                </a:lnTo>
                <a:lnTo>
                  <a:pt x="633563" y="868102"/>
                </a:lnTo>
                <a:lnTo>
                  <a:pt x="635552" y="874066"/>
                </a:lnTo>
                <a:lnTo>
                  <a:pt x="637062" y="878842"/>
                </a:lnTo>
                <a:lnTo>
                  <a:pt x="634322" y="884276"/>
                </a:lnTo>
                <a:lnTo>
                  <a:pt x="629521" y="885981"/>
                </a:lnTo>
                <a:lnTo>
                  <a:pt x="624709" y="887484"/>
                </a:lnTo>
                <a:close/>
              </a:path>
              <a:path w="739140" h="887730">
                <a:moveTo>
                  <a:pt x="584235" y="206237"/>
                </a:moveTo>
                <a:lnTo>
                  <a:pt x="576371" y="201476"/>
                </a:lnTo>
                <a:lnTo>
                  <a:pt x="569900" y="190932"/>
                </a:lnTo>
                <a:lnTo>
                  <a:pt x="562818" y="179553"/>
                </a:lnTo>
                <a:lnTo>
                  <a:pt x="554916" y="168342"/>
                </a:lnTo>
                <a:lnTo>
                  <a:pt x="545983" y="158305"/>
                </a:lnTo>
                <a:lnTo>
                  <a:pt x="535809" y="150445"/>
                </a:lnTo>
                <a:lnTo>
                  <a:pt x="524183" y="145768"/>
                </a:lnTo>
                <a:lnTo>
                  <a:pt x="520334" y="144067"/>
                </a:lnTo>
                <a:lnTo>
                  <a:pt x="517361" y="136952"/>
                </a:lnTo>
                <a:lnTo>
                  <a:pt x="522000" y="129978"/>
                </a:lnTo>
                <a:lnTo>
                  <a:pt x="533922" y="128899"/>
                </a:lnTo>
                <a:lnTo>
                  <a:pt x="545194" y="134206"/>
                </a:lnTo>
                <a:lnTo>
                  <a:pt x="572481" y="161166"/>
                </a:lnTo>
                <a:lnTo>
                  <a:pt x="594283" y="195273"/>
                </a:lnTo>
                <a:lnTo>
                  <a:pt x="591839" y="203023"/>
                </a:lnTo>
                <a:lnTo>
                  <a:pt x="584235" y="206237"/>
                </a:lnTo>
                <a:close/>
              </a:path>
              <a:path w="739140" h="887730">
                <a:moveTo>
                  <a:pt x="594809" y="237662"/>
                </a:moveTo>
                <a:lnTo>
                  <a:pt x="590246" y="233067"/>
                </a:lnTo>
                <a:lnTo>
                  <a:pt x="589332" y="217714"/>
                </a:lnTo>
                <a:lnTo>
                  <a:pt x="593378" y="213621"/>
                </a:lnTo>
                <a:lnTo>
                  <a:pt x="598646" y="212902"/>
                </a:lnTo>
                <a:lnTo>
                  <a:pt x="603925" y="212385"/>
                </a:lnTo>
                <a:lnTo>
                  <a:pt x="608488" y="216979"/>
                </a:lnTo>
                <a:lnTo>
                  <a:pt x="609402" y="232333"/>
                </a:lnTo>
                <a:lnTo>
                  <a:pt x="605165" y="236640"/>
                </a:lnTo>
                <a:lnTo>
                  <a:pt x="594809" y="237662"/>
                </a:lnTo>
                <a:close/>
              </a:path>
              <a:path w="739140" h="887730">
                <a:moveTo>
                  <a:pt x="660523" y="114202"/>
                </a:moveTo>
                <a:lnTo>
                  <a:pt x="620630" y="90396"/>
                </a:lnTo>
                <a:lnTo>
                  <a:pt x="599846" y="57852"/>
                </a:lnTo>
                <a:lnTo>
                  <a:pt x="588037" y="20186"/>
                </a:lnTo>
                <a:lnTo>
                  <a:pt x="586201" y="6699"/>
                </a:lnTo>
                <a:lnTo>
                  <a:pt x="591129" y="0"/>
                </a:lnTo>
                <a:lnTo>
                  <a:pt x="600283" y="2592"/>
                </a:lnTo>
                <a:lnTo>
                  <a:pt x="606465" y="16787"/>
                </a:lnTo>
                <a:lnTo>
                  <a:pt x="609331" y="29705"/>
                </a:lnTo>
                <a:lnTo>
                  <a:pt x="613438" y="42080"/>
                </a:lnTo>
                <a:lnTo>
                  <a:pt x="632808" y="75477"/>
                </a:lnTo>
                <a:lnTo>
                  <a:pt x="661915" y="102292"/>
                </a:lnTo>
                <a:lnTo>
                  <a:pt x="664117" y="104357"/>
                </a:lnTo>
                <a:lnTo>
                  <a:pt x="665072" y="109940"/>
                </a:lnTo>
                <a:lnTo>
                  <a:pt x="660523" y="114202"/>
                </a:lnTo>
                <a:close/>
              </a:path>
              <a:path w="739140" h="887730">
                <a:moveTo>
                  <a:pt x="696176" y="132285"/>
                </a:moveTo>
                <a:lnTo>
                  <a:pt x="686586" y="132451"/>
                </a:lnTo>
                <a:lnTo>
                  <a:pt x="682659" y="131671"/>
                </a:lnTo>
                <a:lnTo>
                  <a:pt x="678265" y="129905"/>
                </a:lnTo>
                <a:lnTo>
                  <a:pt x="673463" y="128164"/>
                </a:lnTo>
                <a:lnTo>
                  <a:pt x="672049" y="121557"/>
                </a:lnTo>
                <a:lnTo>
                  <a:pt x="674035" y="117182"/>
                </a:lnTo>
                <a:lnTo>
                  <a:pt x="676608" y="112365"/>
                </a:lnTo>
                <a:lnTo>
                  <a:pt x="682043" y="111028"/>
                </a:lnTo>
                <a:lnTo>
                  <a:pt x="686856" y="112972"/>
                </a:lnTo>
                <a:lnTo>
                  <a:pt x="687304" y="112945"/>
                </a:lnTo>
                <a:lnTo>
                  <a:pt x="688305" y="113291"/>
                </a:lnTo>
                <a:lnTo>
                  <a:pt x="688509" y="113279"/>
                </a:lnTo>
                <a:lnTo>
                  <a:pt x="688724" y="113469"/>
                </a:lnTo>
                <a:lnTo>
                  <a:pt x="690149" y="113384"/>
                </a:lnTo>
                <a:lnTo>
                  <a:pt x="695453" y="113271"/>
                </a:lnTo>
                <a:lnTo>
                  <a:pt x="699764" y="117069"/>
                </a:lnTo>
                <a:lnTo>
                  <a:pt x="700280" y="122310"/>
                </a:lnTo>
                <a:lnTo>
                  <a:pt x="700784" y="127348"/>
                </a:lnTo>
                <a:lnTo>
                  <a:pt x="696176" y="132285"/>
                </a:lnTo>
                <a:close/>
              </a:path>
              <a:path w="739140" h="887730">
                <a:moveTo>
                  <a:pt x="687304" y="112945"/>
                </a:moveTo>
                <a:lnTo>
                  <a:pt x="686856" y="112972"/>
                </a:lnTo>
                <a:lnTo>
                  <a:pt x="685803" y="112426"/>
                </a:lnTo>
                <a:lnTo>
                  <a:pt x="687304" y="112945"/>
                </a:lnTo>
                <a:close/>
              </a:path>
            </a:pathLst>
          </a:custGeom>
          <a:solidFill>
            <a:srgbClr val="A1C2F7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2352040" y="2969228"/>
            <a:ext cx="311150" cy="409787"/>
          </a:xfrm>
          <a:custGeom>
            <a:avLst/>
            <a:gdLst/>
            <a:ahLst/>
            <a:cxnLst/>
            <a:rect l="l" t="t" r="r" b="b"/>
            <a:pathLst>
              <a:path w="466725" h="614679">
                <a:moveTo>
                  <a:pt x="330549" y="613279"/>
                </a:moveTo>
                <a:lnTo>
                  <a:pt x="340012" y="608968"/>
                </a:lnTo>
                <a:lnTo>
                  <a:pt x="347616" y="601909"/>
                </a:lnTo>
                <a:lnTo>
                  <a:pt x="352564" y="592410"/>
                </a:lnTo>
                <a:lnTo>
                  <a:pt x="354059" y="580781"/>
                </a:lnTo>
                <a:lnTo>
                  <a:pt x="350769" y="563187"/>
                </a:lnTo>
                <a:lnTo>
                  <a:pt x="348458" y="545793"/>
                </a:lnTo>
                <a:lnTo>
                  <a:pt x="347110" y="528616"/>
                </a:lnTo>
                <a:lnTo>
                  <a:pt x="346710" y="511672"/>
                </a:lnTo>
                <a:lnTo>
                  <a:pt x="347243" y="494980"/>
                </a:lnTo>
                <a:lnTo>
                  <a:pt x="354281" y="446583"/>
                </a:lnTo>
                <a:lnTo>
                  <a:pt x="369155" y="401063"/>
                </a:lnTo>
                <a:lnTo>
                  <a:pt x="391446" y="358882"/>
                </a:lnTo>
                <a:lnTo>
                  <a:pt x="420736" y="320504"/>
                </a:lnTo>
                <a:lnTo>
                  <a:pt x="456608" y="286389"/>
                </a:lnTo>
                <a:lnTo>
                  <a:pt x="464011" y="276787"/>
                </a:lnTo>
                <a:lnTo>
                  <a:pt x="466537" y="265343"/>
                </a:lnTo>
                <a:lnTo>
                  <a:pt x="464806" y="253462"/>
                </a:lnTo>
                <a:lnTo>
                  <a:pt x="459437" y="242548"/>
                </a:lnTo>
                <a:lnTo>
                  <a:pt x="451050" y="234009"/>
                </a:lnTo>
                <a:lnTo>
                  <a:pt x="432580" y="229438"/>
                </a:lnTo>
                <a:lnTo>
                  <a:pt x="414581" y="224184"/>
                </a:lnTo>
                <a:lnTo>
                  <a:pt x="363545" y="204409"/>
                </a:lnTo>
                <a:lnTo>
                  <a:pt x="317261" y="178812"/>
                </a:lnTo>
                <a:lnTo>
                  <a:pt x="276120" y="147645"/>
                </a:lnTo>
                <a:lnTo>
                  <a:pt x="240514" y="111160"/>
                </a:lnTo>
                <a:lnTo>
                  <a:pt x="210836" y="69609"/>
                </a:lnTo>
                <a:lnTo>
                  <a:pt x="187477" y="23244"/>
                </a:lnTo>
                <a:lnTo>
                  <a:pt x="180418" y="11744"/>
                </a:lnTo>
                <a:lnTo>
                  <a:pt x="171100" y="4185"/>
                </a:lnTo>
                <a:lnTo>
                  <a:pt x="160458" y="345"/>
                </a:lnTo>
                <a:lnTo>
                  <a:pt x="149428" y="0"/>
                </a:lnTo>
                <a:lnTo>
                  <a:pt x="138946" y="2927"/>
                </a:lnTo>
                <a:lnTo>
                  <a:pt x="129948" y="8906"/>
                </a:lnTo>
                <a:lnTo>
                  <a:pt x="123369" y="17712"/>
                </a:lnTo>
                <a:lnTo>
                  <a:pt x="120147" y="29124"/>
                </a:lnTo>
                <a:lnTo>
                  <a:pt x="122807" y="43688"/>
                </a:lnTo>
                <a:lnTo>
                  <a:pt x="124940" y="57986"/>
                </a:lnTo>
                <a:lnTo>
                  <a:pt x="126553" y="72024"/>
                </a:lnTo>
                <a:lnTo>
                  <a:pt x="127652" y="85807"/>
                </a:lnTo>
                <a:lnTo>
                  <a:pt x="128244" y="99340"/>
                </a:lnTo>
                <a:lnTo>
                  <a:pt x="128335" y="112628"/>
                </a:lnTo>
                <a:lnTo>
                  <a:pt x="127931" y="125676"/>
                </a:lnTo>
                <a:lnTo>
                  <a:pt x="121499" y="175575"/>
                </a:lnTo>
                <a:lnTo>
                  <a:pt x="107670" y="222050"/>
                </a:lnTo>
                <a:lnTo>
                  <a:pt x="97214" y="245769"/>
                </a:lnTo>
                <a:lnTo>
                  <a:pt x="91545" y="257056"/>
                </a:lnTo>
                <a:lnTo>
                  <a:pt x="85201" y="268060"/>
                </a:lnTo>
                <a:lnTo>
                  <a:pt x="84959" y="268460"/>
                </a:lnTo>
                <a:lnTo>
                  <a:pt x="55955" y="309731"/>
                </a:lnTo>
                <a:lnTo>
                  <a:pt x="29830" y="337883"/>
                </a:lnTo>
                <a:lnTo>
                  <a:pt x="10470" y="355146"/>
                </a:lnTo>
                <a:lnTo>
                  <a:pt x="2870" y="364469"/>
                </a:lnTo>
                <a:lnTo>
                  <a:pt x="0" y="375058"/>
                </a:lnTo>
                <a:lnTo>
                  <a:pt x="1194" y="385962"/>
                </a:lnTo>
                <a:lnTo>
                  <a:pt x="5791" y="396230"/>
                </a:lnTo>
                <a:lnTo>
                  <a:pt x="13125" y="404913"/>
                </a:lnTo>
                <a:lnTo>
                  <a:pt x="22534" y="411061"/>
                </a:lnTo>
                <a:lnTo>
                  <a:pt x="33353" y="413724"/>
                </a:lnTo>
                <a:lnTo>
                  <a:pt x="46984" y="413855"/>
                </a:lnTo>
                <a:lnTo>
                  <a:pt x="60304" y="414631"/>
                </a:lnTo>
                <a:lnTo>
                  <a:pt x="98578" y="420648"/>
                </a:lnTo>
                <a:lnTo>
                  <a:pt x="146397" y="436630"/>
                </a:lnTo>
                <a:lnTo>
                  <a:pt x="180519" y="453973"/>
                </a:lnTo>
                <a:lnTo>
                  <a:pt x="212240" y="479288"/>
                </a:lnTo>
                <a:lnTo>
                  <a:pt x="239027" y="507787"/>
                </a:lnTo>
                <a:lnTo>
                  <a:pt x="267352" y="548607"/>
                </a:lnTo>
                <a:lnTo>
                  <a:pt x="283230" y="582773"/>
                </a:lnTo>
                <a:lnTo>
                  <a:pt x="290039" y="596846"/>
                </a:lnTo>
                <a:lnTo>
                  <a:pt x="298973" y="606624"/>
                </a:lnTo>
                <a:lnTo>
                  <a:pt x="309233" y="612416"/>
                </a:lnTo>
                <a:lnTo>
                  <a:pt x="320024" y="614531"/>
                </a:lnTo>
                <a:lnTo>
                  <a:pt x="330549" y="613279"/>
                </a:lnTo>
                <a:close/>
              </a:path>
              <a:path w="466725" h="614679">
                <a:moveTo>
                  <a:pt x="85171" y="268068"/>
                </a:moveTo>
                <a:lnTo>
                  <a:pt x="97322" y="245738"/>
                </a:lnTo>
                <a:lnTo>
                  <a:pt x="85171" y="268068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073638" y="2980304"/>
            <a:ext cx="322580" cy="669290"/>
          </a:xfrm>
          <a:custGeom>
            <a:avLst/>
            <a:gdLst/>
            <a:ahLst/>
            <a:cxnLst/>
            <a:rect l="l" t="t" r="r" b="b"/>
            <a:pathLst>
              <a:path w="483870" h="1003935">
                <a:moveTo>
                  <a:pt x="384496" y="1002820"/>
                </a:moveTo>
                <a:lnTo>
                  <a:pt x="393240" y="998063"/>
                </a:lnTo>
                <a:lnTo>
                  <a:pt x="399196" y="989944"/>
                </a:lnTo>
                <a:lnTo>
                  <a:pt x="401116" y="979013"/>
                </a:lnTo>
                <a:lnTo>
                  <a:pt x="398465" y="964696"/>
                </a:lnTo>
                <a:lnTo>
                  <a:pt x="396694" y="950558"/>
                </a:lnTo>
                <a:lnTo>
                  <a:pt x="395788" y="936614"/>
                </a:lnTo>
                <a:lnTo>
                  <a:pt x="395731" y="922882"/>
                </a:lnTo>
                <a:lnTo>
                  <a:pt x="396508" y="909381"/>
                </a:lnTo>
                <a:lnTo>
                  <a:pt x="403692" y="870431"/>
                </a:lnTo>
                <a:lnTo>
                  <a:pt x="417838" y="834182"/>
                </a:lnTo>
                <a:lnTo>
                  <a:pt x="438535" y="801105"/>
                </a:lnTo>
                <a:lnTo>
                  <a:pt x="465375" y="771675"/>
                </a:lnTo>
                <a:lnTo>
                  <a:pt x="475616" y="762756"/>
                </a:lnTo>
                <a:lnTo>
                  <a:pt x="482786" y="752498"/>
                </a:lnTo>
                <a:lnTo>
                  <a:pt x="483723" y="740689"/>
                </a:lnTo>
                <a:lnTo>
                  <a:pt x="479527" y="729589"/>
                </a:lnTo>
                <a:lnTo>
                  <a:pt x="471299" y="721454"/>
                </a:lnTo>
                <a:lnTo>
                  <a:pt x="457510" y="718129"/>
                </a:lnTo>
                <a:lnTo>
                  <a:pt x="444064" y="714258"/>
                </a:lnTo>
                <a:lnTo>
                  <a:pt x="405919" y="699449"/>
                </a:lnTo>
                <a:lnTo>
                  <a:pt x="371327" y="680025"/>
                </a:lnTo>
                <a:lnTo>
                  <a:pt x="340631" y="656211"/>
                </a:lnTo>
                <a:lnTo>
                  <a:pt x="314174" y="628231"/>
                </a:lnTo>
                <a:lnTo>
                  <a:pt x="292299" y="596311"/>
                </a:lnTo>
                <a:lnTo>
                  <a:pt x="280430" y="572953"/>
                </a:lnTo>
                <a:lnTo>
                  <a:pt x="272567" y="560430"/>
                </a:lnTo>
                <a:lnTo>
                  <a:pt x="262588" y="553068"/>
                </a:lnTo>
                <a:lnTo>
                  <a:pt x="251823" y="550439"/>
                </a:lnTo>
                <a:lnTo>
                  <a:pt x="241603" y="552114"/>
                </a:lnTo>
                <a:lnTo>
                  <a:pt x="233260" y="557667"/>
                </a:lnTo>
                <a:lnTo>
                  <a:pt x="228122" y="566670"/>
                </a:lnTo>
                <a:lnTo>
                  <a:pt x="227521" y="578695"/>
                </a:lnTo>
                <a:lnTo>
                  <a:pt x="230173" y="592515"/>
                </a:lnTo>
                <a:lnTo>
                  <a:pt x="232005" y="606267"/>
                </a:lnTo>
                <a:lnTo>
                  <a:pt x="233030" y="619930"/>
                </a:lnTo>
                <a:lnTo>
                  <a:pt x="233263" y="633479"/>
                </a:lnTo>
                <a:lnTo>
                  <a:pt x="232717" y="646894"/>
                </a:lnTo>
                <a:lnTo>
                  <a:pt x="226544" y="686105"/>
                </a:lnTo>
                <a:lnTo>
                  <a:pt x="213856" y="723298"/>
                </a:lnTo>
                <a:lnTo>
                  <a:pt x="195025" y="757870"/>
                </a:lnTo>
                <a:lnTo>
                  <a:pt x="170420" y="789217"/>
                </a:lnTo>
                <a:lnTo>
                  <a:pt x="150993" y="808026"/>
                </a:lnTo>
                <a:lnTo>
                  <a:pt x="142475" y="818499"/>
                </a:lnTo>
                <a:lnTo>
                  <a:pt x="139822" y="829603"/>
                </a:lnTo>
                <a:lnTo>
                  <a:pt x="141973" y="840115"/>
                </a:lnTo>
                <a:lnTo>
                  <a:pt x="147868" y="848815"/>
                </a:lnTo>
                <a:lnTo>
                  <a:pt x="156446" y="854480"/>
                </a:lnTo>
                <a:lnTo>
                  <a:pt x="164802" y="856002"/>
                </a:lnTo>
                <a:lnTo>
                  <a:pt x="178110" y="856272"/>
                </a:lnTo>
                <a:lnTo>
                  <a:pt x="191072" y="857423"/>
                </a:lnTo>
                <a:lnTo>
                  <a:pt x="240066" y="870165"/>
                </a:lnTo>
                <a:lnTo>
                  <a:pt x="274653" y="887294"/>
                </a:lnTo>
                <a:lnTo>
                  <a:pt x="306414" y="916309"/>
                </a:lnTo>
                <a:lnTo>
                  <a:pt x="336278" y="955695"/>
                </a:lnTo>
                <a:lnTo>
                  <a:pt x="346667" y="977247"/>
                </a:lnTo>
                <a:lnTo>
                  <a:pt x="354051" y="991428"/>
                </a:lnTo>
                <a:lnTo>
                  <a:pt x="363651" y="1000051"/>
                </a:lnTo>
                <a:lnTo>
                  <a:pt x="374216" y="1003666"/>
                </a:lnTo>
                <a:lnTo>
                  <a:pt x="384496" y="1002820"/>
                </a:lnTo>
                <a:close/>
              </a:path>
              <a:path w="483870" h="1003935">
                <a:moveTo>
                  <a:pt x="171625" y="325776"/>
                </a:moveTo>
                <a:lnTo>
                  <a:pt x="181531" y="321968"/>
                </a:lnTo>
                <a:lnTo>
                  <a:pt x="189486" y="314146"/>
                </a:lnTo>
                <a:lnTo>
                  <a:pt x="193974" y="302650"/>
                </a:lnTo>
                <a:lnTo>
                  <a:pt x="193478" y="287818"/>
                </a:lnTo>
                <a:lnTo>
                  <a:pt x="191824" y="274072"/>
                </a:lnTo>
                <a:lnTo>
                  <a:pt x="191568" y="260553"/>
                </a:lnTo>
                <a:lnTo>
                  <a:pt x="198748" y="221873"/>
                </a:lnTo>
                <a:lnTo>
                  <a:pt x="216933" y="187091"/>
                </a:lnTo>
                <a:lnTo>
                  <a:pt x="244944" y="157596"/>
                </a:lnTo>
                <a:lnTo>
                  <a:pt x="246932" y="155769"/>
                </a:lnTo>
                <a:lnTo>
                  <a:pt x="251639" y="146882"/>
                </a:lnTo>
                <a:lnTo>
                  <a:pt x="251302" y="136627"/>
                </a:lnTo>
                <a:lnTo>
                  <a:pt x="246204" y="126482"/>
                </a:lnTo>
                <a:lnTo>
                  <a:pt x="236631" y="117926"/>
                </a:lnTo>
                <a:lnTo>
                  <a:pt x="222864" y="112438"/>
                </a:lnTo>
                <a:lnTo>
                  <a:pt x="210560" y="108655"/>
                </a:lnTo>
                <a:lnTo>
                  <a:pt x="198631" y="104011"/>
                </a:lnTo>
                <a:lnTo>
                  <a:pt x="165462" y="84940"/>
                </a:lnTo>
                <a:lnTo>
                  <a:pt x="137003" y="58206"/>
                </a:lnTo>
                <a:lnTo>
                  <a:pt x="114256" y="23871"/>
                </a:lnTo>
                <a:lnTo>
                  <a:pt x="108116" y="10748"/>
                </a:lnTo>
                <a:lnTo>
                  <a:pt x="100290" y="3266"/>
                </a:lnTo>
                <a:lnTo>
                  <a:pt x="90948" y="0"/>
                </a:lnTo>
                <a:lnTo>
                  <a:pt x="81296" y="839"/>
                </a:lnTo>
                <a:lnTo>
                  <a:pt x="72539" y="5673"/>
                </a:lnTo>
                <a:lnTo>
                  <a:pt x="65884" y="14392"/>
                </a:lnTo>
                <a:lnTo>
                  <a:pt x="62536" y="26886"/>
                </a:lnTo>
                <a:lnTo>
                  <a:pt x="63701" y="43045"/>
                </a:lnTo>
                <a:lnTo>
                  <a:pt x="64903" y="56197"/>
                </a:lnTo>
                <a:lnTo>
                  <a:pt x="64899" y="69235"/>
                </a:lnTo>
                <a:lnTo>
                  <a:pt x="57891" y="107269"/>
                </a:lnTo>
                <a:lnTo>
                  <a:pt x="40903" y="142829"/>
                </a:lnTo>
                <a:lnTo>
                  <a:pt x="14595" y="174824"/>
                </a:lnTo>
                <a:lnTo>
                  <a:pt x="3869" y="184508"/>
                </a:lnTo>
                <a:lnTo>
                  <a:pt x="0" y="194617"/>
                </a:lnTo>
                <a:lnTo>
                  <a:pt x="27892" y="224383"/>
                </a:lnTo>
                <a:lnTo>
                  <a:pt x="39567" y="224920"/>
                </a:lnTo>
                <a:lnTo>
                  <a:pt x="50983" y="226661"/>
                </a:lnTo>
                <a:lnTo>
                  <a:pt x="98038" y="247215"/>
                </a:lnTo>
                <a:lnTo>
                  <a:pt x="127632" y="275084"/>
                </a:lnTo>
                <a:lnTo>
                  <a:pt x="145358" y="309737"/>
                </a:lnTo>
                <a:lnTo>
                  <a:pt x="152022" y="319999"/>
                </a:lnTo>
                <a:lnTo>
                  <a:pt x="161283" y="325233"/>
                </a:lnTo>
                <a:lnTo>
                  <a:pt x="171625" y="325776"/>
                </a:lnTo>
                <a:close/>
              </a:path>
            </a:pathLst>
          </a:custGeom>
          <a:solidFill>
            <a:srgbClr val="F7F5EF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2092666" y="3002424"/>
            <a:ext cx="530437" cy="586740"/>
          </a:xfrm>
          <a:custGeom>
            <a:avLst/>
            <a:gdLst/>
            <a:ahLst/>
            <a:cxnLst/>
            <a:rect l="l" t="t" r="r" b="b"/>
            <a:pathLst>
              <a:path w="795654" h="880110">
                <a:moveTo>
                  <a:pt x="520333" y="236465"/>
                </a:moveTo>
                <a:lnTo>
                  <a:pt x="540773" y="201007"/>
                </a:lnTo>
                <a:lnTo>
                  <a:pt x="554987" y="164306"/>
                </a:lnTo>
                <a:lnTo>
                  <a:pt x="563613" y="126692"/>
                </a:lnTo>
                <a:lnTo>
                  <a:pt x="567291" y="88493"/>
                </a:lnTo>
                <a:lnTo>
                  <a:pt x="567528" y="75687"/>
                </a:lnTo>
                <a:lnTo>
                  <a:pt x="567311" y="62865"/>
                </a:lnTo>
                <a:lnTo>
                  <a:pt x="564164" y="24423"/>
                </a:lnTo>
                <a:lnTo>
                  <a:pt x="555284" y="2889"/>
                </a:lnTo>
                <a:lnTo>
                  <a:pt x="545784" y="5897"/>
                </a:lnTo>
                <a:lnTo>
                  <a:pt x="547169" y="19777"/>
                </a:lnTo>
                <a:lnTo>
                  <a:pt x="548227" y="33519"/>
                </a:lnTo>
                <a:lnTo>
                  <a:pt x="548935" y="47118"/>
                </a:lnTo>
                <a:lnTo>
                  <a:pt x="549272" y="60568"/>
                </a:lnTo>
                <a:lnTo>
                  <a:pt x="549216" y="73863"/>
                </a:lnTo>
                <a:lnTo>
                  <a:pt x="546463" y="112757"/>
                </a:lnTo>
                <a:lnTo>
                  <a:pt x="535933" y="162080"/>
                </a:lnTo>
                <a:lnTo>
                  <a:pt x="516259" y="208154"/>
                </a:lnTo>
                <a:lnTo>
                  <a:pt x="506922" y="223484"/>
                </a:lnTo>
                <a:lnTo>
                  <a:pt x="505989" y="231724"/>
                </a:lnTo>
                <a:lnTo>
                  <a:pt x="512035" y="236902"/>
                </a:lnTo>
                <a:lnTo>
                  <a:pt x="520333" y="236465"/>
                </a:lnTo>
                <a:close/>
              </a:path>
              <a:path w="795654" h="880110">
                <a:moveTo>
                  <a:pt x="478101" y="294534"/>
                </a:moveTo>
                <a:lnTo>
                  <a:pt x="481810" y="290642"/>
                </a:lnTo>
                <a:lnTo>
                  <a:pt x="487402" y="284904"/>
                </a:lnTo>
                <a:lnTo>
                  <a:pt x="492157" y="278531"/>
                </a:lnTo>
                <a:lnTo>
                  <a:pt x="499263" y="267343"/>
                </a:lnTo>
                <a:lnTo>
                  <a:pt x="497019" y="260999"/>
                </a:lnTo>
                <a:lnTo>
                  <a:pt x="487919" y="255952"/>
                </a:lnTo>
                <a:lnTo>
                  <a:pt x="482102" y="257826"/>
                </a:lnTo>
                <a:lnTo>
                  <a:pt x="479231" y="262353"/>
                </a:lnTo>
                <a:lnTo>
                  <a:pt x="475779" y="267919"/>
                </a:lnTo>
                <a:lnTo>
                  <a:pt x="472185" y="272215"/>
                </a:lnTo>
                <a:lnTo>
                  <a:pt x="467635" y="277001"/>
                </a:lnTo>
                <a:lnTo>
                  <a:pt x="463869" y="280692"/>
                </a:lnTo>
                <a:lnTo>
                  <a:pt x="464175" y="287152"/>
                </a:lnTo>
                <a:lnTo>
                  <a:pt x="467870" y="290900"/>
                </a:lnTo>
                <a:lnTo>
                  <a:pt x="471767" y="294592"/>
                </a:lnTo>
                <a:lnTo>
                  <a:pt x="478101" y="294534"/>
                </a:lnTo>
                <a:close/>
              </a:path>
              <a:path w="795654" h="880110">
                <a:moveTo>
                  <a:pt x="709376" y="378144"/>
                </a:moveTo>
                <a:lnTo>
                  <a:pt x="714621" y="369856"/>
                </a:lnTo>
                <a:lnTo>
                  <a:pt x="717575" y="357200"/>
                </a:lnTo>
                <a:lnTo>
                  <a:pt x="721203" y="344836"/>
                </a:lnTo>
                <a:lnTo>
                  <a:pt x="736092" y="309601"/>
                </a:lnTo>
                <a:lnTo>
                  <a:pt x="756916" y="277362"/>
                </a:lnTo>
                <a:lnTo>
                  <a:pt x="783579" y="248389"/>
                </a:lnTo>
                <a:lnTo>
                  <a:pt x="793748" y="239504"/>
                </a:lnTo>
                <a:lnTo>
                  <a:pt x="795291" y="233290"/>
                </a:lnTo>
                <a:lnTo>
                  <a:pt x="790743" y="228569"/>
                </a:lnTo>
                <a:lnTo>
                  <a:pt x="781675" y="228089"/>
                </a:lnTo>
                <a:lnTo>
                  <a:pt x="769656" y="234593"/>
                </a:lnTo>
                <a:lnTo>
                  <a:pt x="742963" y="263007"/>
                </a:lnTo>
                <a:lnTo>
                  <a:pt x="721432" y="295054"/>
                </a:lnTo>
                <a:lnTo>
                  <a:pt x="705387" y="330178"/>
                </a:lnTo>
                <a:lnTo>
                  <a:pt x="695154" y="367820"/>
                </a:lnTo>
                <a:lnTo>
                  <a:pt x="695613" y="373207"/>
                </a:lnTo>
                <a:lnTo>
                  <a:pt x="701424" y="378692"/>
                </a:lnTo>
                <a:lnTo>
                  <a:pt x="709376" y="378144"/>
                </a:lnTo>
                <a:close/>
              </a:path>
              <a:path w="795654" h="880110">
                <a:moveTo>
                  <a:pt x="704743" y="436883"/>
                </a:moveTo>
                <a:lnTo>
                  <a:pt x="708019" y="432240"/>
                </a:lnTo>
                <a:lnTo>
                  <a:pt x="708723" y="427021"/>
                </a:lnTo>
                <a:lnTo>
                  <a:pt x="709545" y="420677"/>
                </a:lnTo>
                <a:lnTo>
                  <a:pt x="709441" y="414160"/>
                </a:lnTo>
                <a:lnTo>
                  <a:pt x="708730" y="407816"/>
                </a:lnTo>
                <a:lnTo>
                  <a:pt x="708104" y="402539"/>
                </a:lnTo>
                <a:lnTo>
                  <a:pt x="704439" y="398127"/>
                </a:lnTo>
                <a:lnTo>
                  <a:pt x="693970" y="398271"/>
                </a:lnTo>
                <a:lnTo>
                  <a:pt x="688495" y="402884"/>
                </a:lnTo>
                <a:lnTo>
                  <a:pt x="689121" y="408161"/>
                </a:lnTo>
                <a:lnTo>
                  <a:pt x="689833" y="414505"/>
                </a:lnTo>
                <a:lnTo>
                  <a:pt x="689676" y="420878"/>
                </a:lnTo>
                <a:lnTo>
                  <a:pt x="689114" y="427366"/>
                </a:lnTo>
                <a:lnTo>
                  <a:pt x="688613" y="432528"/>
                </a:lnTo>
                <a:lnTo>
                  <a:pt x="694273" y="437026"/>
                </a:lnTo>
                <a:lnTo>
                  <a:pt x="704743" y="436883"/>
                </a:lnTo>
                <a:close/>
              </a:path>
              <a:path w="795654" h="880110">
                <a:moveTo>
                  <a:pt x="220431" y="735078"/>
                </a:moveTo>
                <a:lnTo>
                  <a:pt x="244366" y="694018"/>
                </a:lnTo>
                <a:lnTo>
                  <a:pt x="250702" y="655456"/>
                </a:lnTo>
                <a:lnTo>
                  <a:pt x="251129" y="641954"/>
                </a:lnTo>
                <a:lnTo>
                  <a:pt x="250788" y="628292"/>
                </a:lnTo>
                <a:lnTo>
                  <a:pt x="249724" y="614565"/>
                </a:lnTo>
                <a:lnTo>
                  <a:pt x="247980" y="600872"/>
                </a:lnTo>
                <a:lnTo>
                  <a:pt x="245602" y="587311"/>
                </a:lnTo>
                <a:lnTo>
                  <a:pt x="236105" y="587364"/>
                </a:lnTo>
                <a:lnTo>
                  <a:pt x="231898" y="595797"/>
                </a:lnTo>
                <a:lnTo>
                  <a:pt x="232887" y="607662"/>
                </a:lnTo>
                <a:lnTo>
                  <a:pt x="233497" y="620313"/>
                </a:lnTo>
                <a:lnTo>
                  <a:pt x="231860" y="660579"/>
                </a:lnTo>
                <a:lnTo>
                  <a:pt x="222510" y="699266"/>
                </a:lnTo>
                <a:lnTo>
                  <a:pt x="209716" y="721973"/>
                </a:lnTo>
                <a:lnTo>
                  <a:pt x="208547" y="729348"/>
                </a:lnTo>
                <a:lnTo>
                  <a:pt x="212781" y="734686"/>
                </a:lnTo>
                <a:lnTo>
                  <a:pt x="220431" y="735078"/>
                </a:lnTo>
                <a:close/>
              </a:path>
              <a:path w="795654" h="880110">
                <a:moveTo>
                  <a:pt x="187159" y="776254"/>
                </a:moveTo>
                <a:lnTo>
                  <a:pt x="191186" y="772707"/>
                </a:lnTo>
                <a:lnTo>
                  <a:pt x="193474" y="770746"/>
                </a:lnTo>
                <a:lnTo>
                  <a:pt x="195705" y="768584"/>
                </a:lnTo>
                <a:lnTo>
                  <a:pt x="197994" y="766623"/>
                </a:lnTo>
                <a:lnTo>
                  <a:pt x="202020" y="763076"/>
                </a:lnTo>
                <a:lnTo>
                  <a:pt x="201339" y="756069"/>
                </a:lnTo>
                <a:lnTo>
                  <a:pt x="197759" y="752724"/>
                </a:lnTo>
                <a:lnTo>
                  <a:pt x="193602" y="748889"/>
                </a:lnTo>
                <a:lnTo>
                  <a:pt x="187846" y="749436"/>
                </a:lnTo>
                <a:lnTo>
                  <a:pt x="183819" y="752983"/>
                </a:lnTo>
                <a:lnTo>
                  <a:pt x="181531" y="754943"/>
                </a:lnTo>
                <a:lnTo>
                  <a:pt x="179300" y="757106"/>
                </a:lnTo>
                <a:lnTo>
                  <a:pt x="177012" y="759067"/>
                </a:lnTo>
                <a:lnTo>
                  <a:pt x="173188" y="762556"/>
                </a:lnTo>
                <a:lnTo>
                  <a:pt x="173869" y="769563"/>
                </a:lnTo>
                <a:lnTo>
                  <a:pt x="177246" y="772966"/>
                </a:lnTo>
                <a:lnTo>
                  <a:pt x="181403" y="776801"/>
                </a:lnTo>
                <a:lnTo>
                  <a:pt x="187159" y="776254"/>
                </a:lnTo>
                <a:close/>
              </a:path>
              <a:path w="795654" h="880110">
                <a:moveTo>
                  <a:pt x="351466" y="825236"/>
                </a:moveTo>
                <a:lnTo>
                  <a:pt x="356845" y="818494"/>
                </a:lnTo>
                <a:lnTo>
                  <a:pt x="359656" y="806044"/>
                </a:lnTo>
                <a:lnTo>
                  <a:pt x="363494" y="794052"/>
                </a:lnTo>
                <a:lnTo>
                  <a:pt x="389327" y="750445"/>
                </a:lnTo>
                <a:lnTo>
                  <a:pt x="408684" y="731113"/>
                </a:lnTo>
                <a:lnTo>
                  <a:pt x="408209" y="723155"/>
                </a:lnTo>
                <a:lnTo>
                  <a:pt x="401192" y="718158"/>
                </a:lnTo>
                <a:lnTo>
                  <a:pt x="392164" y="720295"/>
                </a:lnTo>
                <a:lnTo>
                  <a:pt x="384776" y="726847"/>
                </a:lnTo>
                <a:lnTo>
                  <a:pt x="354323" y="767082"/>
                </a:lnTo>
                <a:lnTo>
                  <a:pt x="340509" y="804042"/>
                </a:lnTo>
                <a:lnTo>
                  <a:pt x="337760" y="817583"/>
                </a:lnTo>
                <a:lnTo>
                  <a:pt x="343127" y="824434"/>
                </a:lnTo>
                <a:lnTo>
                  <a:pt x="351466" y="825236"/>
                </a:lnTo>
                <a:close/>
              </a:path>
              <a:path w="795654" h="880110">
                <a:moveTo>
                  <a:pt x="337004" y="879582"/>
                </a:moveTo>
                <a:lnTo>
                  <a:pt x="341409" y="875055"/>
                </a:lnTo>
                <a:lnTo>
                  <a:pt x="341447" y="869807"/>
                </a:lnTo>
                <a:lnTo>
                  <a:pt x="341396" y="866549"/>
                </a:lnTo>
                <a:lnTo>
                  <a:pt x="341401" y="863492"/>
                </a:lnTo>
                <a:lnTo>
                  <a:pt x="341350" y="860234"/>
                </a:lnTo>
                <a:lnTo>
                  <a:pt x="341186" y="855043"/>
                </a:lnTo>
                <a:lnTo>
                  <a:pt x="336654" y="850660"/>
                </a:lnTo>
                <a:lnTo>
                  <a:pt x="331390" y="850631"/>
                </a:lnTo>
                <a:lnTo>
                  <a:pt x="326184" y="850803"/>
                </a:lnTo>
                <a:lnTo>
                  <a:pt x="321780" y="855330"/>
                </a:lnTo>
                <a:lnTo>
                  <a:pt x="321741" y="860578"/>
                </a:lnTo>
                <a:lnTo>
                  <a:pt x="321735" y="863635"/>
                </a:lnTo>
                <a:lnTo>
                  <a:pt x="321839" y="870152"/>
                </a:lnTo>
                <a:lnTo>
                  <a:pt x="322003" y="875343"/>
                </a:lnTo>
                <a:lnTo>
                  <a:pt x="326535" y="879726"/>
                </a:lnTo>
                <a:lnTo>
                  <a:pt x="331798" y="879755"/>
                </a:lnTo>
                <a:lnTo>
                  <a:pt x="337004" y="879582"/>
                </a:lnTo>
                <a:close/>
              </a:path>
              <a:path w="795654" h="880110">
                <a:moveTo>
                  <a:pt x="144056" y="197691"/>
                </a:moveTo>
                <a:lnTo>
                  <a:pt x="149743" y="189138"/>
                </a:lnTo>
                <a:lnTo>
                  <a:pt x="152363" y="176779"/>
                </a:lnTo>
                <a:lnTo>
                  <a:pt x="155358" y="163608"/>
                </a:lnTo>
                <a:lnTo>
                  <a:pt x="159223" y="150445"/>
                </a:lnTo>
                <a:lnTo>
                  <a:pt x="164452" y="138113"/>
                </a:lnTo>
                <a:lnTo>
                  <a:pt x="171541" y="127431"/>
                </a:lnTo>
                <a:lnTo>
                  <a:pt x="180984" y="119222"/>
                </a:lnTo>
                <a:lnTo>
                  <a:pt x="185272" y="113422"/>
                </a:lnTo>
                <a:lnTo>
                  <a:pt x="183123" y="106889"/>
                </a:lnTo>
                <a:lnTo>
                  <a:pt x="175033" y="104079"/>
                </a:lnTo>
                <a:lnTo>
                  <a:pt x="162208" y="109044"/>
                </a:lnTo>
                <a:lnTo>
                  <a:pt x="138729" y="153346"/>
                </a:lnTo>
                <a:lnTo>
                  <a:pt x="130226" y="193809"/>
                </a:lnTo>
                <a:lnTo>
                  <a:pt x="136048" y="198717"/>
                </a:lnTo>
                <a:lnTo>
                  <a:pt x="144056" y="197691"/>
                </a:lnTo>
                <a:close/>
              </a:path>
              <a:path w="795654" h="880110">
                <a:moveTo>
                  <a:pt x="143608" y="233296"/>
                </a:moveTo>
                <a:lnTo>
                  <a:pt x="146483" y="227240"/>
                </a:lnTo>
                <a:lnTo>
                  <a:pt x="142115" y="211899"/>
                </a:lnTo>
                <a:lnTo>
                  <a:pt x="136770" y="209275"/>
                </a:lnTo>
                <a:lnTo>
                  <a:pt x="131389" y="210370"/>
                </a:lnTo>
                <a:lnTo>
                  <a:pt x="126065" y="211668"/>
                </a:lnTo>
                <a:lnTo>
                  <a:pt x="123191" y="217723"/>
                </a:lnTo>
                <a:lnTo>
                  <a:pt x="127558" y="233064"/>
                </a:lnTo>
                <a:lnTo>
                  <a:pt x="133163" y="235833"/>
                </a:lnTo>
                <a:lnTo>
                  <a:pt x="143608" y="233296"/>
                </a:lnTo>
                <a:close/>
              </a:path>
              <a:path w="795654" h="880110">
                <a:moveTo>
                  <a:pt x="44524" y="134338"/>
                </a:moveTo>
                <a:lnTo>
                  <a:pt x="69901" y="92081"/>
                </a:lnTo>
                <a:lnTo>
                  <a:pt x="76525" y="54489"/>
                </a:lnTo>
                <a:lnTo>
                  <a:pt x="76479" y="41294"/>
                </a:lnTo>
                <a:lnTo>
                  <a:pt x="75266" y="27800"/>
                </a:lnTo>
                <a:lnTo>
                  <a:pt x="72864" y="14028"/>
                </a:lnTo>
                <a:lnTo>
                  <a:pt x="69247" y="0"/>
                </a:lnTo>
                <a:lnTo>
                  <a:pt x="58658" y="863"/>
                </a:lnTo>
                <a:lnTo>
                  <a:pt x="54668" y="11700"/>
                </a:lnTo>
                <a:lnTo>
                  <a:pt x="57201" y="24887"/>
                </a:lnTo>
                <a:lnTo>
                  <a:pt x="58419" y="38013"/>
                </a:lnTo>
                <a:lnTo>
                  <a:pt x="54387" y="76497"/>
                </a:lnTo>
                <a:lnTo>
                  <a:pt x="39252" y="112508"/>
                </a:lnTo>
                <a:lnTo>
                  <a:pt x="31834" y="123712"/>
                </a:lnTo>
                <a:lnTo>
                  <a:pt x="31012" y="125023"/>
                </a:lnTo>
                <a:lnTo>
                  <a:pt x="30776" y="131590"/>
                </a:lnTo>
                <a:lnTo>
                  <a:pt x="36092" y="135407"/>
                </a:lnTo>
                <a:lnTo>
                  <a:pt x="44524" y="134338"/>
                </a:lnTo>
                <a:close/>
              </a:path>
              <a:path w="795654" h="880110">
                <a:moveTo>
                  <a:pt x="8708" y="164773"/>
                </a:moveTo>
                <a:lnTo>
                  <a:pt x="18113" y="161659"/>
                </a:lnTo>
                <a:lnTo>
                  <a:pt x="21674" y="159555"/>
                </a:lnTo>
                <a:lnTo>
                  <a:pt x="25353" y="156325"/>
                </a:lnTo>
                <a:lnTo>
                  <a:pt x="29437" y="152980"/>
                </a:lnTo>
                <a:lnTo>
                  <a:pt x="28553" y="146031"/>
                </a:lnTo>
                <a:lnTo>
                  <a:pt x="25118" y="142426"/>
                </a:lnTo>
                <a:lnTo>
                  <a:pt x="20961" y="138591"/>
                </a:lnTo>
                <a:lnTo>
                  <a:pt x="15205" y="139138"/>
                </a:lnTo>
                <a:lnTo>
                  <a:pt x="11178" y="142685"/>
                </a:lnTo>
                <a:lnTo>
                  <a:pt x="10733" y="142812"/>
                </a:lnTo>
                <a:lnTo>
                  <a:pt x="9876" y="143492"/>
                </a:lnTo>
                <a:lnTo>
                  <a:pt x="9673" y="143550"/>
                </a:lnTo>
                <a:lnTo>
                  <a:pt x="9528" y="143809"/>
                </a:lnTo>
                <a:lnTo>
                  <a:pt x="8110" y="144213"/>
                </a:lnTo>
                <a:lnTo>
                  <a:pt x="2901" y="145914"/>
                </a:lnTo>
                <a:lnTo>
                  <a:pt x="0" y="151104"/>
                </a:lnTo>
                <a:lnTo>
                  <a:pt x="1291" y="156410"/>
                </a:lnTo>
                <a:lnTo>
                  <a:pt x="2525" y="161514"/>
                </a:lnTo>
                <a:lnTo>
                  <a:pt x="8708" y="164773"/>
                </a:lnTo>
                <a:close/>
              </a:path>
              <a:path w="795654" h="880110">
                <a:moveTo>
                  <a:pt x="10733" y="142812"/>
                </a:moveTo>
                <a:lnTo>
                  <a:pt x="11178" y="142685"/>
                </a:lnTo>
                <a:lnTo>
                  <a:pt x="12019" y="141791"/>
                </a:lnTo>
                <a:lnTo>
                  <a:pt x="10733" y="142812"/>
                </a:lnTo>
                <a:close/>
              </a:path>
            </a:pathLst>
          </a:custGeom>
          <a:solidFill>
            <a:srgbClr val="A1C2F7"/>
          </a:solidFill>
        </p:spPr>
        <p:txBody>
          <a:bodyPr wrap="square" lIns="0" tIns="0" rIns="0" bIns="0" rtlCol="0"/>
          <a:lstStyle/>
          <a:p>
            <a:pPr defTabSz="609630"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5" name="Imagen 4" descr="Logotipo&#10;&#10;Descripción generada automáticamente">
            <a:extLst>
              <a:ext uri="{FF2B5EF4-FFF2-40B4-BE49-F238E27FC236}">
                <a16:creationId xmlns:a16="http://schemas.microsoft.com/office/drawing/2014/main" id="{43F24299-A5E4-4BC4-826F-A91208DFF0F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078" y="1043446"/>
            <a:ext cx="1060885" cy="691867"/>
          </a:xfrm>
          <a:prstGeom prst="rect">
            <a:avLst/>
          </a:prstGeom>
        </p:spPr>
      </p:pic>
      <p:pic>
        <p:nvPicPr>
          <p:cNvPr id="76" name="Imagen 75">
            <a:extLst>
              <a:ext uri="{FF2B5EF4-FFF2-40B4-BE49-F238E27FC236}">
                <a16:creationId xmlns:a16="http://schemas.microsoft.com/office/drawing/2014/main" id="{78FF9E8B-1BBB-4966-8F95-BB08E594B5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7332" y="3306772"/>
            <a:ext cx="629005" cy="89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12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A861BC8-43C6-4742-B30A-4D5E160EF9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1220796"/>
              </p:ext>
            </p:extLst>
          </p:nvPr>
        </p:nvGraphicFramePr>
        <p:xfrm>
          <a:off x="608488" y="1471131"/>
          <a:ext cx="11338561" cy="5386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4579" name="Grupo 2">
            <a:extLst>
              <a:ext uri="{FF2B5EF4-FFF2-40B4-BE49-F238E27FC236}">
                <a16:creationId xmlns:a16="http://schemas.microsoft.com/office/drawing/2014/main" id="{60BBB9C9-555B-44B5-B062-101F3A053F9D}"/>
              </a:ext>
            </a:extLst>
          </p:cNvPr>
          <p:cNvGrpSpPr>
            <a:grpSpLocks/>
          </p:cNvGrpSpPr>
          <p:nvPr/>
        </p:nvGrpSpPr>
        <p:grpSpPr bwMode="auto">
          <a:xfrm>
            <a:off x="1263650" y="195263"/>
            <a:ext cx="9696450" cy="977900"/>
            <a:chOff x="1286541" y="114897"/>
            <a:chExt cx="9612281" cy="1133999"/>
          </a:xfrm>
        </p:grpSpPr>
        <p:pic>
          <p:nvPicPr>
            <p:cNvPr id="24580" name="Imagen 4" descr="Logotipo&#10;&#10;Descripción generada automáticamente">
              <a:extLst>
                <a:ext uri="{FF2B5EF4-FFF2-40B4-BE49-F238E27FC236}">
                  <a16:creationId xmlns:a16="http://schemas.microsoft.com/office/drawing/2014/main" id="{0A2347EB-DE90-4D3F-B834-1A30A7ABAF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541" y="114897"/>
              <a:ext cx="1123602" cy="1086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1" name="Imagen 5" descr="Logotipo&#10;&#10;Descripción generada automáticamente">
              <a:extLst>
                <a:ext uri="{FF2B5EF4-FFF2-40B4-BE49-F238E27FC236}">
                  <a16:creationId xmlns:a16="http://schemas.microsoft.com/office/drawing/2014/main" id="{20623F7C-AE0F-43DF-AEBC-B3C0522C08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1287" y="291427"/>
              <a:ext cx="1187535" cy="84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FE379A70-676E-451E-9B07-C2A59CAA3CE1}"/>
                </a:ext>
              </a:extLst>
            </p:cNvPr>
            <p:cNvSpPr/>
            <p:nvPr/>
          </p:nvSpPr>
          <p:spPr>
            <a:xfrm>
              <a:off x="1736625" y="1201032"/>
              <a:ext cx="9041021" cy="4786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N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583" name="CuadroTexto 7">
              <a:extLst>
                <a:ext uri="{FF2B5EF4-FFF2-40B4-BE49-F238E27FC236}">
                  <a16:creationId xmlns:a16="http://schemas.microsoft.com/office/drawing/2014/main" id="{7D540AFA-981E-40E6-9AF7-38995D818B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5102" y="196523"/>
              <a:ext cx="692179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UNIVERSIDAD NACIONAL AGRARIA</a:t>
              </a:r>
              <a:endParaRPr kumimoji="0" lang="es-NI" altLang="es-N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Centro Nacional de Información y Documentación Agropecuaria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(CENIDA)</a:t>
              </a:r>
            </a:p>
          </p:txBody>
        </p:sp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upo 2">
            <a:extLst>
              <a:ext uri="{FF2B5EF4-FFF2-40B4-BE49-F238E27FC236}">
                <a16:creationId xmlns:a16="http://schemas.microsoft.com/office/drawing/2014/main" id="{189ECF8F-D433-4498-927A-4781914566FA}"/>
              </a:ext>
            </a:extLst>
          </p:cNvPr>
          <p:cNvGrpSpPr>
            <a:grpSpLocks/>
          </p:cNvGrpSpPr>
          <p:nvPr/>
        </p:nvGrpSpPr>
        <p:grpSpPr bwMode="auto">
          <a:xfrm>
            <a:off x="1263650" y="195263"/>
            <a:ext cx="9696450" cy="977900"/>
            <a:chOff x="1286541" y="114897"/>
            <a:chExt cx="9612281" cy="1133999"/>
          </a:xfrm>
        </p:grpSpPr>
        <p:pic>
          <p:nvPicPr>
            <p:cNvPr id="25608" name="Imagen 4" descr="Logotipo&#10;&#10;Descripción generada automáticamente">
              <a:extLst>
                <a:ext uri="{FF2B5EF4-FFF2-40B4-BE49-F238E27FC236}">
                  <a16:creationId xmlns:a16="http://schemas.microsoft.com/office/drawing/2014/main" id="{5B0F4F16-E713-4DF2-9C7A-F0230F57AD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541" y="114897"/>
              <a:ext cx="1123602" cy="1086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9" name="Imagen 5" descr="Logotipo&#10;&#10;Descripción generada automáticamente">
              <a:extLst>
                <a:ext uri="{FF2B5EF4-FFF2-40B4-BE49-F238E27FC236}">
                  <a16:creationId xmlns:a16="http://schemas.microsoft.com/office/drawing/2014/main" id="{F10D7F6A-EA04-4C97-8218-263B33E1CA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1287" y="291427"/>
              <a:ext cx="1187535" cy="84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07560709-A6A6-43B3-A80D-AD133AF65F64}"/>
                </a:ext>
              </a:extLst>
            </p:cNvPr>
            <p:cNvSpPr/>
            <p:nvPr/>
          </p:nvSpPr>
          <p:spPr>
            <a:xfrm>
              <a:off x="1736625" y="1201032"/>
              <a:ext cx="9041021" cy="4786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N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611" name="CuadroTexto 7">
              <a:extLst>
                <a:ext uri="{FF2B5EF4-FFF2-40B4-BE49-F238E27FC236}">
                  <a16:creationId xmlns:a16="http://schemas.microsoft.com/office/drawing/2014/main" id="{CF76A154-33B4-4C94-8322-8DF412A963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5102" y="196523"/>
              <a:ext cx="692179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UNIVERSIDAD NACIONAL AGRARIA</a:t>
              </a:r>
              <a:endParaRPr kumimoji="0" lang="es-NI" altLang="es-N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Centro Nacional de Información y Documentación Agropecuaria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(CENIDA)</a:t>
              </a:r>
            </a:p>
          </p:txBody>
        </p: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40960C59-D726-436B-B2CF-210F18D4928F}"/>
              </a:ext>
            </a:extLst>
          </p:cNvPr>
          <p:cNvSpPr txBox="1">
            <a:spLocks/>
          </p:cNvSpPr>
          <p:nvPr/>
        </p:nvSpPr>
        <p:spPr>
          <a:xfrm>
            <a:off x="3198811" y="1255551"/>
            <a:ext cx="5832822" cy="517265"/>
          </a:xfrm>
          <a:prstGeom prst="roundRect">
            <a:avLst/>
          </a:prstGeom>
          <a:ln w="38100">
            <a:solidFill>
              <a:srgbClr val="0070C0"/>
            </a:solidFill>
          </a:ln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18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377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56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754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3200" b="1" i="0" u="none" strike="noStrike" kern="1200" cap="none" spc="-5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B9BD5"/>
                </a:solidFill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Identificador de Libro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6AE9B57-185B-4BCB-B17D-33FE49D3EE28}"/>
              </a:ext>
            </a:extLst>
          </p:cNvPr>
          <p:cNvSpPr/>
          <p:nvPr/>
        </p:nvSpPr>
        <p:spPr>
          <a:xfrm>
            <a:off x="7450295" y="3192559"/>
            <a:ext cx="393536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NI" sz="2400" b="1" i="0" u="none" strike="noStrike" kern="1200" cap="none" spc="-5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ISBN: International Standard Book Number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NI" sz="2400" b="1" i="0" u="none" strike="noStrike" kern="1200" cap="none" spc="-5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Código de identificación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NI" sz="2400" b="1" i="0" u="none" strike="noStrike" kern="1200" cap="none" spc="-5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Uso comercial</a:t>
            </a:r>
          </a:p>
        </p:txBody>
      </p:sp>
      <p:pic>
        <p:nvPicPr>
          <p:cNvPr id="25605" name="Picture 2" descr="Libros Sobre Prestamos Bancarios - creditovitca">
            <a:extLst>
              <a:ext uri="{FF2B5EF4-FFF2-40B4-BE49-F238E27FC236}">
                <a16:creationId xmlns:a16="http://schemas.microsoft.com/office/drawing/2014/main" id="{8DB45376-BB69-4B08-A413-A49A7C292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2017713"/>
            <a:ext cx="6034087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0DE770F4-A6E5-4B55-B11E-91AEE67B0135}"/>
              </a:ext>
            </a:extLst>
          </p:cNvPr>
          <p:cNvSpPr/>
          <p:nvPr/>
        </p:nvSpPr>
        <p:spPr>
          <a:xfrm rot="296586">
            <a:off x="1425575" y="5095875"/>
            <a:ext cx="984250" cy="2349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N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AE40C88C-C8E3-40F9-B74D-9EE16CC518C7}"/>
              </a:ext>
            </a:extLst>
          </p:cNvPr>
          <p:cNvCxnSpPr/>
          <p:nvPr/>
        </p:nvCxnSpPr>
        <p:spPr>
          <a:xfrm flipV="1">
            <a:off x="2090738" y="3540125"/>
            <a:ext cx="5518150" cy="18129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Tabla">
            <a:extLst>
              <a:ext uri="{FF2B5EF4-FFF2-40B4-BE49-F238E27FC236}">
                <a16:creationId xmlns:a16="http://schemas.microsoft.com/office/drawing/2014/main" id="{BAB9DAED-FF75-4C68-9D47-7087F3DED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848270"/>
              </p:ext>
            </p:extLst>
          </p:nvPr>
        </p:nvGraphicFramePr>
        <p:xfrm>
          <a:off x="191344" y="763872"/>
          <a:ext cx="11868980" cy="478586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673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95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56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500" b="1" i="0" kern="12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Aharoni" panose="02010803020104030203" pitchFamily="2" charset="-79"/>
                          <a:ea typeface=""/>
                          <a:cs typeface="Aharoni" panose="02010803020104030203" pitchFamily="2" charset="-79"/>
                        </a:rPr>
                        <a:t>Esquema</a:t>
                      </a:r>
                    </a:p>
                    <a:p>
                      <a:pPr marL="450215" marR="0" lvl="0" indent="-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+mj-lt"/>
                        <a:ea typeface=""/>
                        <a:cs typeface=""/>
                      </a:endParaRPr>
                    </a:p>
                  </a:txBody>
                  <a:tcPr marL="68582" marR="68582" marT="30945" marB="309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C0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9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Agency FB" panose="020B0503020202020204" pitchFamily="34" charset="0"/>
                          <a:ea typeface=""/>
                          <a:cs typeface="Aharoni" panose="02010803020104030203" pitchFamily="2" charset="-79"/>
                        </a:rPr>
                        <a:t>Apellido, A. y Apellido, A. </a:t>
                      </a:r>
                      <a:r>
                        <a:rPr lang="es-NI" sz="29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Agency FB" panose="020B0503020202020204" pitchFamily="34" charset="0"/>
                          <a:ea typeface=""/>
                          <a:cs typeface="Aharoni" panose="02010803020104030203" pitchFamily="2" charset="-79"/>
                        </a:rPr>
                        <a:t>(Año). </a:t>
                      </a:r>
                      <a:r>
                        <a:rPr lang="es-NI" sz="29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Agency FB" panose="020B0503020202020204" pitchFamily="34" charset="0"/>
                          <a:ea typeface=""/>
                          <a:cs typeface="Aharoni" panose="02010803020104030203" pitchFamily="2" charset="-79"/>
                        </a:rPr>
                        <a:t>Título del libro</a:t>
                      </a:r>
                      <a:r>
                        <a:rPr lang="es-NI" sz="29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Agency FB" panose="020B0503020202020204" pitchFamily="34" charset="0"/>
                          <a:ea typeface=""/>
                          <a:cs typeface="Aharoni" panose="02010803020104030203" pitchFamily="2" charset="-79"/>
                        </a:rPr>
                        <a:t> . Editorial/URL</a:t>
                      </a:r>
                      <a:endParaRPr lang="es-CO" sz="29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Agency FB" panose="020B0503020202020204" pitchFamily="34" charset="0"/>
                        <a:ea typeface=""/>
                        <a:cs typeface="Aharoni" panose="02010803020104030203" pitchFamily="2" charset="-79"/>
                      </a:endParaRPr>
                    </a:p>
                  </a:txBody>
                  <a:tcPr marL="68582" marR="68582" marT="30945" marB="309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60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500" b="1" i="0" kern="12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Aharoni" panose="02010803020104030203" pitchFamily="2" charset="-79"/>
                          <a:ea typeface=""/>
                          <a:cs typeface="Aharoni" panose="02010803020104030203" pitchFamily="2" charset="-79"/>
                        </a:rPr>
                        <a:t>Referencia</a:t>
                      </a:r>
                    </a:p>
                  </a:txBody>
                  <a:tcPr marL="68582" marR="68582" marT="30945" marB="3094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C0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5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14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2500" b="1" i="0" kern="12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accent1"/>
                          </a:solidFill>
                          <a:effectLst/>
                          <a:latin typeface="Aharoni" panose="02010803020104030203" pitchFamily="2" charset="-79"/>
                          <a:ea typeface=""/>
                          <a:cs typeface="Aharoni" panose="02010803020104030203" pitchFamily="2" charset="-79"/>
                        </a:rPr>
                        <a:t>Ejemplo Impreso:</a:t>
                      </a:r>
                    </a:p>
                    <a:p>
                      <a:pPr marL="450215" marR="0" lvl="0" indent="-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22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Serrano Rodríguez, J. M. (2005). </a:t>
                      </a:r>
                      <a:r>
                        <a:rPr lang="es-NI" sz="22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Matemáticas financieras y  evaluación de proyectos</a:t>
                      </a:r>
                      <a:r>
                        <a:rPr lang="es-NI" sz="22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. Hispamer.</a:t>
                      </a:r>
                      <a:endParaRPr lang="es-CO" sz="22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+mj-lt"/>
                        <a:ea typeface=""/>
                        <a:cs typeface=""/>
                      </a:endParaRPr>
                    </a:p>
                  </a:txBody>
                  <a:tcPr marL="68582" marR="68582" marT="30945" marB="309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08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1309">
                <a:tc gridSpan="2">
                  <a:txBody>
                    <a:bodyPr/>
                    <a:lstStyle/>
                    <a:p>
                      <a:pPr marL="450215" marR="0" lvl="0" indent="-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b="1" i="0" kern="12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accent1"/>
                          </a:solidFill>
                          <a:effectLst/>
                          <a:latin typeface="Aharoni" panose="02010803020104030203" pitchFamily="2" charset="-79"/>
                          <a:ea typeface=""/>
                          <a:cs typeface="Aharoni" panose="02010803020104030203" pitchFamily="2" charset="-79"/>
                        </a:rPr>
                        <a:t>Ejemplo electrónico:</a:t>
                      </a:r>
                    </a:p>
                    <a:p>
                      <a:pPr marL="450215" marR="0" lvl="0" indent="-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García, C. y Valdés, M. (2009). </a:t>
                      </a:r>
                      <a:r>
                        <a:rPr lang="es-ES" sz="22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Reflexiones en torno al desarrollo de habilidades comunicativas mediante  la lectura ora</a:t>
                      </a:r>
                      <a:r>
                        <a:rPr lang="es-ES" sz="22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l (2. ed. ). https://ebookcentral.proquest.com/lib/unanicaraguasp/reader.action?ppg=9&amp;docID=3183377&amp;tm=1547577395894</a:t>
                      </a:r>
                    </a:p>
                    <a:p>
                      <a:pPr marL="450215" marR="0" lvl="0" indent="-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2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+mj-lt"/>
                        <a:ea typeface=""/>
                        <a:cs typeface=""/>
                      </a:endParaRPr>
                    </a:p>
                  </a:txBody>
                  <a:tcPr marL="68582" marR="68582" marT="30945" marB="309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id="{FFF5B54B-AE6D-498F-BEC6-8CDB02F8EC34}"/>
              </a:ext>
            </a:extLst>
          </p:cNvPr>
          <p:cNvSpPr txBox="1">
            <a:spLocks/>
          </p:cNvSpPr>
          <p:nvPr/>
        </p:nvSpPr>
        <p:spPr>
          <a:xfrm>
            <a:off x="2844526" y="220141"/>
            <a:ext cx="6502947" cy="430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-5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B9BD5"/>
                </a:solidFill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LIBRO IMPRESO Y ELECTRÓNICO </a:t>
            </a:r>
          </a:p>
        </p:txBody>
      </p:sp>
      <p:sp>
        <p:nvSpPr>
          <p:cNvPr id="11" name="Rectángulo 2">
            <a:extLst>
              <a:ext uri="{FF2B5EF4-FFF2-40B4-BE49-F238E27FC236}">
                <a16:creationId xmlns:a16="http://schemas.microsoft.com/office/drawing/2014/main" id="{B1199344-B7A2-45B2-A170-D2D70D025767}"/>
              </a:ext>
            </a:extLst>
          </p:cNvPr>
          <p:cNvSpPr/>
          <p:nvPr/>
        </p:nvSpPr>
        <p:spPr>
          <a:xfrm>
            <a:off x="569843" y="5661248"/>
            <a:ext cx="11242343" cy="10560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2000" b="1" i="0" u="none" strike="noStrike" kern="1200" cap="none" spc="0" normalizeH="0" baseline="0" noProof="0" dirty="0">
                <a:ln>
                  <a:solidFill>
                    <a:srgbClr val="4472C4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Open Sans" panose="020B0606030504020204"/>
                <a:ea typeface="+mn-ea"/>
                <a:cs typeface="Arial" panose="020B0604020202020204" pitchFamily="34" charset="0"/>
              </a:rPr>
              <a:t>Nota: </a:t>
            </a:r>
            <a:r>
              <a:rPr kumimoji="0" lang="es-N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Arial" panose="020B0604020202020204" pitchFamily="34" charset="0"/>
              </a:rPr>
              <a:t>Si el libro a consultar tiene </a:t>
            </a:r>
            <a:r>
              <a:rPr kumimoji="0" lang="es-N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Arial" panose="020B0604020202020204" pitchFamily="34" charset="0"/>
              </a:rPr>
              <a:t>más de una edición</a:t>
            </a:r>
            <a:r>
              <a:rPr kumimoji="0" lang="es-N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Arial" panose="020B0604020202020204" pitchFamily="34" charset="0"/>
              </a:rPr>
              <a:t>, se debe indicar el número abreviado entre paréntesis después del titulo como el segundo ejemplo; así también si </a:t>
            </a:r>
            <a:r>
              <a:rPr kumimoji="0" lang="es-N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Arial" panose="020B0604020202020204" pitchFamily="34" charset="0"/>
              </a:rPr>
              <a:t>tiene información adicional. Ejemplo: (Boletín de divulgación) </a:t>
            </a:r>
            <a:r>
              <a:rPr kumimoji="0" lang="es-NI" sz="2000" b="1" i="0" u="none" strike="noStrike" kern="1200" cap="none" spc="0" normalizeH="0" baseline="0" noProof="0" dirty="0">
                <a:ln>
                  <a:solidFill>
                    <a:srgbClr val="4472C4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Open Sans" panose="020B0606030504020204"/>
                <a:ea typeface="+mn-ea"/>
                <a:cs typeface="Arial" panose="020B0604020202020204" pitchFamily="34" charset="0"/>
              </a:rPr>
              <a:t> </a:t>
            </a:r>
            <a:endParaRPr kumimoji="0" lang="es-NI" sz="2400" b="1" i="0" u="none" strike="noStrike" kern="1200" cap="none" spc="-50" normalizeH="0" baseline="0" noProof="0" dirty="0">
              <a:ln>
                <a:solidFill>
                  <a:srgbClr val="4472C4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Open Sans" panose="020B0606030504020204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Tabla">
            <a:extLst>
              <a:ext uri="{FF2B5EF4-FFF2-40B4-BE49-F238E27FC236}">
                <a16:creationId xmlns:a16="http://schemas.microsoft.com/office/drawing/2014/main" id="{BAB9DAED-FF75-4C68-9D47-7087F3DED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046631"/>
              </p:ext>
            </p:extLst>
          </p:nvPr>
        </p:nvGraphicFramePr>
        <p:xfrm>
          <a:off x="191344" y="763872"/>
          <a:ext cx="11868980" cy="543295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673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95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56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500" b="1" i="0" kern="12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Aharoni" panose="02010803020104030203" pitchFamily="2" charset="-79"/>
                          <a:ea typeface=""/>
                          <a:cs typeface="Aharoni" panose="02010803020104030203" pitchFamily="2" charset="-79"/>
                        </a:rPr>
                        <a:t>Esquema</a:t>
                      </a:r>
                    </a:p>
                    <a:p>
                      <a:pPr marL="450215" marR="0" lvl="0" indent="-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+mj-lt"/>
                        <a:ea typeface=""/>
                        <a:cs typeface=""/>
                      </a:endParaRPr>
                    </a:p>
                  </a:txBody>
                  <a:tcPr marL="68582" marR="68582" marT="30945" marB="309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C0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9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Agency FB" panose="020B0503020202020204" pitchFamily="34" charset="0"/>
                          <a:ea typeface=""/>
                          <a:cs typeface="Aharoni" panose="02010803020104030203" pitchFamily="2" charset="-79"/>
                        </a:rPr>
                        <a:t>Apellido, A. y Apellido, A. (Año). Título del capítulo. En A. Apellido (Ed.), </a:t>
                      </a:r>
                      <a:r>
                        <a:rPr lang="es-ES" sz="29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Agency FB" panose="020B0503020202020204" pitchFamily="34" charset="0"/>
                          <a:ea typeface=""/>
                          <a:cs typeface="Aharoni" panose="02010803020104030203" pitchFamily="2" charset="-79"/>
                        </a:rPr>
                        <a:t>Título del libro </a:t>
                      </a:r>
                      <a:r>
                        <a:rPr lang="es-ES" sz="29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Agency FB" panose="020B0503020202020204" pitchFamily="34" charset="0"/>
                          <a:ea typeface=""/>
                          <a:cs typeface="Aharoni" panose="02010803020104030203" pitchFamily="2" charset="-79"/>
                        </a:rPr>
                        <a:t>(2. ed., página inicial-página final). Editorial/URL</a:t>
                      </a:r>
                    </a:p>
                    <a:p>
                      <a:pPr marL="450215" marR="0" lvl="0" indent="-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9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Agency FB" panose="020B0503020202020204" pitchFamily="34" charset="0"/>
                        <a:ea typeface=""/>
                        <a:cs typeface="Aharoni" panose="02010803020104030203" pitchFamily="2" charset="-79"/>
                      </a:endParaRPr>
                    </a:p>
                  </a:txBody>
                  <a:tcPr marL="68582" marR="68582" marT="30945" marB="309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60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500" b="1" i="0" kern="12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Aharoni" panose="02010803020104030203" pitchFamily="2" charset="-79"/>
                          <a:ea typeface=""/>
                          <a:cs typeface="Aharoni" panose="02010803020104030203" pitchFamily="2" charset="-79"/>
                        </a:rPr>
                        <a:t>Referencia</a:t>
                      </a:r>
                    </a:p>
                  </a:txBody>
                  <a:tcPr marL="68582" marR="68582" marT="30945" marB="3094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C0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5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14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2500" b="1" i="0" kern="12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accent1"/>
                          </a:solidFill>
                          <a:effectLst/>
                          <a:latin typeface="Aharoni" panose="02010803020104030203" pitchFamily="2" charset="-79"/>
                          <a:ea typeface=""/>
                          <a:cs typeface="Aharoni" panose="02010803020104030203" pitchFamily="2" charset="-79"/>
                        </a:rPr>
                        <a:t>Ejemplo Impreso:</a:t>
                      </a:r>
                    </a:p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22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Aharoni" panose="02010803020104030203" pitchFamily="2" charset="-79"/>
                        </a:rPr>
                        <a:t>Jansson, H. B., &amp; </a:t>
                      </a:r>
                      <a:r>
                        <a:rPr lang="es-NI" sz="2200" b="0" i="0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Aharoni" panose="02010803020104030203" pitchFamily="2" charset="-79"/>
                        </a:rPr>
                        <a:t>Lopez</a:t>
                      </a:r>
                      <a:r>
                        <a:rPr lang="es-NI" sz="22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Aharoni" panose="02010803020104030203" pitchFamily="2" charset="-79"/>
                        </a:rPr>
                        <a:t>-Llorca, L. V. (2004). Control </a:t>
                      </a:r>
                      <a:r>
                        <a:rPr lang="es-NI" sz="2200" b="0" i="0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Aharoni" panose="02010803020104030203" pitchFamily="2" charset="-79"/>
                        </a:rPr>
                        <a:t>of</a:t>
                      </a:r>
                      <a:r>
                        <a:rPr lang="es-NI" sz="22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s-NI" sz="2200" b="0" i="0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Aharoni" panose="02010803020104030203" pitchFamily="2" charset="-79"/>
                        </a:rPr>
                        <a:t>nematodes</a:t>
                      </a:r>
                      <a:r>
                        <a:rPr lang="es-NI" sz="22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s-NI" sz="2200" b="0" i="0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Aharoni" panose="02010803020104030203" pitchFamily="2" charset="-79"/>
                        </a:rPr>
                        <a:t>by</a:t>
                      </a:r>
                      <a:r>
                        <a:rPr lang="es-NI" sz="22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s-NI" sz="2200" b="0" i="0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Aharoni" panose="02010803020104030203" pitchFamily="2" charset="-79"/>
                        </a:rPr>
                        <a:t>fungi</a:t>
                      </a:r>
                      <a:r>
                        <a:rPr lang="es-NI" sz="22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Aharoni" panose="02010803020104030203" pitchFamily="2" charset="-79"/>
                        </a:rPr>
                        <a:t>. En D. K. </a:t>
                      </a:r>
                      <a:r>
                        <a:rPr lang="es-NI" sz="2200" b="0" i="0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Aharoni" panose="02010803020104030203" pitchFamily="2" charset="-79"/>
                        </a:rPr>
                        <a:t>Arora</a:t>
                      </a:r>
                      <a:r>
                        <a:rPr lang="es-NI" sz="22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Aharoni" panose="02010803020104030203" pitchFamily="2" charset="-79"/>
                        </a:rPr>
                        <a:t> (ed.). </a:t>
                      </a:r>
                      <a:r>
                        <a:rPr lang="es-NI" sz="2200" b="0" i="1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Aharoni" panose="02010803020104030203" pitchFamily="2" charset="-79"/>
                        </a:rPr>
                        <a:t>Fungal</a:t>
                      </a:r>
                      <a:r>
                        <a:rPr lang="es-NI" sz="22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s-NI" sz="2200" b="0" i="1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Aharoni" panose="02010803020104030203" pitchFamily="2" charset="-79"/>
                        </a:rPr>
                        <a:t>biotechnology</a:t>
                      </a:r>
                      <a:r>
                        <a:rPr lang="es-NI" sz="22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Aharoni" panose="02010803020104030203" pitchFamily="2" charset="-79"/>
                        </a:rPr>
                        <a:t> in </a:t>
                      </a:r>
                      <a:r>
                        <a:rPr lang="es-NI" sz="2200" b="0" i="1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Aharoni" panose="02010803020104030203" pitchFamily="2" charset="-79"/>
                        </a:rPr>
                        <a:t>agricultural</a:t>
                      </a:r>
                      <a:r>
                        <a:rPr lang="es-NI" sz="22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Aharoni" panose="02010803020104030203" pitchFamily="2" charset="-79"/>
                        </a:rPr>
                        <a:t>, </a:t>
                      </a:r>
                      <a:r>
                        <a:rPr lang="es-NI" sz="2200" b="0" i="1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Aharoni" panose="02010803020104030203" pitchFamily="2" charset="-79"/>
                        </a:rPr>
                        <a:t>food</a:t>
                      </a:r>
                      <a:r>
                        <a:rPr lang="es-NI" sz="22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Aharoni" panose="02010803020104030203" pitchFamily="2" charset="-79"/>
                        </a:rPr>
                        <a:t>, and </a:t>
                      </a:r>
                      <a:r>
                        <a:rPr lang="es-NI" sz="2200" b="0" i="1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Aharoni" panose="02010803020104030203" pitchFamily="2" charset="-79"/>
                        </a:rPr>
                        <a:t>environmental</a:t>
                      </a:r>
                      <a:r>
                        <a:rPr lang="es-NI" sz="22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s-NI" sz="2200" b="0" i="1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Aharoni" panose="02010803020104030203" pitchFamily="2" charset="-79"/>
                        </a:rPr>
                        <a:t>applications</a:t>
                      </a:r>
                      <a:r>
                        <a:rPr lang="es-NI" sz="22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Aharoni" panose="02010803020104030203" pitchFamily="2" charset="-79"/>
                        </a:rPr>
                        <a:t> (pp. 205-215). Marcel </a:t>
                      </a:r>
                      <a:r>
                        <a:rPr lang="es-NI" sz="2200" b="0" i="0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Aharoni" panose="02010803020104030203" pitchFamily="2" charset="-79"/>
                        </a:rPr>
                        <a:t>Dekker</a:t>
                      </a:r>
                      <a:r>
                        <a:rPr lang="es-NI" sz="22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Aharoni" panose="02010803020104030203" pitchFamily="2" charset="-79"/>
                        </a:rPr>
                        <a:t>.</a:t>
                      </a:r>
                    </a:p>
                  </a:txBody>
                  <a:tcPr marL="68582" marR="68582" marT="30945" marB="309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08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1309">
                <a:tc gridSpan="2">
                  <a:txBody>
                    <a:bodyPr/>
                    <a:lstStyle/>
                    <a:p>
                      <a:pPr marL="450215" marR="0" lvl="0" indent="-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b="1" i="0" kern="12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accent1"/>
                          </a:solidFill>
                          <a:effectLst/>
                          <a:latin typeface="Aharoni" panose="02010803020104030203" pitchFamily="2" charset="-79"/>
                          <a:ea typeface=""/>
                          <a:cs typeface="Aharoni" panose="02010803020104030203" pitchFamily="2" charset="-79"/>
                        </a:rPr>
                        <a:t>Ejemplo electrónico:</a:t>
                      </a:r>
                    </a:p>
                    <a:p>
                      <a:pPr marL="450215" marR="0" lvl="0" indent="-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2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Tafoya, N., &amp; Del Vecchio, A (2005). Back </a:t>
                      </a:r>
                      <a:r>
                        <a:rPr lang="es-CO" sz="2200" b="0" i="0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to</a:t>
                      </a:r>
                      <a:r>
                        <a:rPr lang="es-CO" sz="22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 </a:t>
                      </a:r>
                      <a:r>
                        <a:rPr lang="es-CO" sz="2200" b="0" i="0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the</a:t>
                      </a:r>
                      <a:r>
                        <a:rPr lang="es-CO" sz="22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 future: </a:t>
                      </a:r>
                      <a:r>
                        <a:rPr lang="es-CO" sz="2200" b="0" i="0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An</a:t>
                      </a:r>
                      <a:r>
                        <a:rPr lang="es-CO" sz="22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 </a:t>
                      </a:r>
                      <a:r>
                        <a:rPr lang="es-CO" sz="2200" b="0" i="0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examination</a:t>
                      </a:r>
                      <a:r>
                        <a:rPr lang="es-CO" sz="22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 </a:t>
                      </a:r>
                      <a:r>
                        <a:rPr lang="es-CO" sz="2200" b="0" i="0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of</a:t>
                      </a:r>
                      <a:r>
                        <a:rPr lang="es-CO" sz="22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 </a:t>
                      </a:r>
                      <a:r>
                        <a:rPr lang="es-CO" sz="2200" b="0" i="0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the</a:t>
                      </a:r>
                      <a:r>
                        <a:rPr lang="es-CO" sz="22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 Native American </a:t>
                      </a:r>
                      <a:r>
                        <a:rPr lang="es-CO" sz="2200" b="0" i="0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Holocaust</a:t>
                      </a:r>
                      <a:r>
                        <a:rPr lang="es-CO" sz="22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 </a:t>
                      </a:r>
                      <a:r>
                        <a:rPr lang="es-CO" sz="2200" b="0" i="0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experience</a:t>
                      </a:r>
                      <a:r>
                        <a:rPr lang="es-CO" sz="22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. En M. </a:t>
                      </a:r>
                      <a:r>
                        <a:rPr lang="es-CO" sz="2200" b="0" i="0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McGoldrick</a:t>
                      </a:r>
                      <a:r>
                        <a:rPr lang="es-CO" sz="22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, J. Giordano, &amp; N. </a:t>
                      </a:r>
                      <a:r>
                        <a:rPr lang="es-CO" sz="2200" b="0" i="0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Garcia-Preto</a:t>
                      </a:r>
                      <a:r>
                        <a:rPr lang="es-CO" sz="22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 (Eds.), </a:t>
                      </a:r>
                      <a:r>
                        <a:rPr lang="es-CO" sz="2200" b="0" i="1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Ethnicity</a:t>
                      </a:r>
                      <a:r>
                        <a:rPr lang="es-CO" sz="22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 and </a:t>
                      </a:r>
                      <a:r>
                        <a:rPr lang="es-CO" sz="2200" b="0" i="1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family</a:t>
                      </a:r>
                      <a:r>
                        <a:rPr lang="es-CO" sz="22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 </a:t>
                      </a:r>
                      <a:r>
                        <a:rPr lang="es-CO" sz="2200" b="0" i="1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therapy</a:t>
                      </a:r>
                      <a:r>
                        <a:rPr lang="es-CO" sz="22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 (3rd ed., pp. 55-63). Guilford </a:t>
                      </a:r>
                      <a:r>
                        <a:rPr lang="es-CO" sz="2200" b="0" i="0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Press</a:t>
                      </a:r>
                      <a:r>
                        <a:rPr lang="es-CO" sz="22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. http://a.co/36xRhBT</a:t>
                      </a:r>
                    </a:p>
                    <a:p>
                      <a:pPr marL="450215" marR="0" lvl="0" indent="-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2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+mj-lt"/>
                        <a:ea typeface=""/>
                        <a:cs typeface=""/>
                      </a:endParaRPr>
                    </a:p>
                  </a:txBody>
                  <a:tcPr marL="68582" marR="68582" marT="30945" marB="309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1 Título">
            <a:extLst>
              <a:ext uri="{FF2B5EF4-FFF2-40B4-BE49-F238E27FC236}">
                <a16:creationId xmlns:a16="http://schemas.microsoft.com/office/drawing/2014/main" id="{046F13FF-6E97-4AAC-82DE-1BEE3A7F508A}"/>
              </a:ext>
            </a:extLst>
          </p:cNvPr>
          <p:cNvSpPr txBox="1">
            <a:spLocks/>
          </p:cNvSpPr>
          <p:nvPr/>
        </p:nvSpPr>
        <p:spPr>
          <a:xfrm>
            <a:off x="4056149" y="127376"/>
            <a:ext cx="4139370" cy="430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-5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B9BD5"/>
                </a:solidFill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CAPITULO DE LIBRO</a:t>
            </a:r>
          </a:p>
        </p:txBody>
      </p:sp>
    </p:spTree>
    <p:extLst>
      <p:ext uri="{BB962C8B-B14F-4D97-AF65-F5344CB8AC3E}">
        <p14:creationId xmlns:p14="http://schemas.microsoft.com/office/powerpoint/2010/main" val="3192291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Tabla">
            <a:extLst>
              <a:ext uri="{FF2B5EF4-FFF2-40B4-BE49-F238E27FC236}">
                <a16:creationId xmlns:a16="http://schemas.microsoft.com/office/drawing/2014/main" id="{04FA0944-BC3C-417E-A03A-3EEDE320CC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554741"/>
              </p:ext>
            </p:extLst>
          </p:nvPr>
        </p:nvGraphicFramePr>
        <p:xfrm>
          <a:off x="335360" y="762301"/>
          <a:ext cx="11377264" cy="619169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747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9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25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Aharoni" panose="02010803020104030203" pitchFamily="2" charset="-79"/>
                          <a:ea typeface=""/>
                          <a:cs typeface="Aharoni" panose="02010803020104030203" pitchFamily="2" charset="-79"/>
                        </a:rPr>
                        <a:t>Esquema</a:t>
                      </a:r>
                    </a:p>
                    <a:p>
                      <a:pPr marL="0" lv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O" sz="1900" kern="1200" dirty="0">
                        <a:solidFill>
                          <a:schemeClr val="tx1"/>
                        </a:solidFill>
                        <a:latin typeface="Open Sans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2" marR="68582" marT="34163" marB="34163" anchor="ctr">
                    <a:solidFill>
                      <a:srgbClr val="07C0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Agency FB" panose="020B0503020202020204" pitchFamily="34" charset="0"/>
                          <a:ea typeface=""/>
                          <a:cs typeface="Aharoni" panose="02010803020104030203" pitchFamily="2" charset="-79"/>
                        </a:rPr>
                        <a:t>Apellido, A. y Apellido, A. </a:t>
                      </a:r>
                      <a:r>
                        <a:rPr lang="es-NI" sz="28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Agency FB" panose="020B0503020202020204" pitchFamily="34" charset="0"/>
                          <a:ea typeface=""/>
                          <a:cs typeface="Aharoni" panose="02010803020104030203" pitchFamily="2" charset="-79"/>
                        </a:rPr>
                        <a:t>(Año). </a:t>
                      </a:r>
                      <a:r>
                        <a:rPr lang="es-NI" sz="28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Agency FB" panose="020B0503020202020204" pitchFamily="34" charset="0"/>
                          <a:ea typeface=""/>
                          <a:cs typeface="Aharoni" panose="02010803020104030203" pitchFamily="2" charset="-79"/>
                        </a:rPr>
                        <a:t>Título de la tesis </a:t>
                      </a:r>
                      <a:r>
                        <a:rPr lang="es-NI" sz="28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Agency FB" panose="020B0503020202020204" pitchFamily="34" charset="0"/>
                          <a:ea typeface=""/>
                          <a:cs typeface="Aharoni" panose="02010803020104030203" pitchFamily="2" charset="-79"/>
                        </a:rPr>
                        <a:t>[Tesis de licenciatura, maestría o doctoral]. Nombre de la institución</a:t>
                      </a:r>
                      <a:r>
                        <a:rPr lang="es-NI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Agency FB" panose="020B0503020202020204" pitchFamily="34" charset="0"/>
                          <a:ea typeface=""/>
                          <a:cs typeface="Aharoni" panose="02010803020104030203" pitchFamily="2" charset="-79"/>
                        </a:rPr>
                        <a:t>.</a:t>
                      </a:r>
                      <a:endParaRPr lang="es-CO" sz="24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Agency FB" panose="020B0503020202020204" pitchFamily="34" charset="0"/>
                        <a:ea typeface=""/>
                        <a:cs typeface="Aharoni" panose="02010803020104030203" pitchFamily="2" charset="-79"/>
                      </a:endParaRPr>
                    </a:p>
                  </a:txBody>
                  <a:tcPr marL="68582" marR="68582" marT="34163" marB="3416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2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Aharoni" panose="02010803020104030203" pitchFamily="2" charset="-79"/>
                          <a:ea typeface=""/>
                          <a:cs typeface="Aharoni" panose="02010803020104030203" pitchFamily="2" charset="-79"/>
                        </a:rPr>
                        <a:t>Referencia Impresa</a:t>
                      </a:r>
                    </a:p>
                  </a:txBody>
                  <a:tcPr marL="68582" marR="68582" marT="34163" marB="34163" anchor="ctr" anchorCtr="1">
                    <a:solidFill>
                      <a:srgbClr val="07C0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5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365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0" i="0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Aharoni" panose="02010803020104030203" pitchFamily="2" charset="-79"/>
                        </a:rPr>
                        <a:t>Reynosa</a:t>
                      </a:r>
                      <a:r>
                        <a:rPr lang="pt-BR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Aharoni" panose="02010803020104030203" pitchFamily="2" charset="-79"/>
                        </a:rPr>
                        <a:t> Correa, C. M. y Díaz Mena, F. M.</a:t>
                      </a:r>
                      <a:r>
                        <a:rPr lang="es-NI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Aharoni" panose="02010803020104030203" pitchFamily="2" charset="-79"/>
                        </a:rPr>
                        <a:t> (2016). </a:t>
                      </a:r>
                      <a:r>
                        <a:rPr lang="es-NI" sz="24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Aharoni" panose="02010803020104030203" pitchFamily="2" charset="-79"/>
                        </a:rPr>
                        <a:t>Estado de los  suelos y  capacidad  de uso  de la tierra en la finca El Cacao, La Fonseca – </a:t>
                      </a:r>
                      <a:r>
                        <a:rPr lang="es-NI" sz="2400" b="0" i="1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Aharoni" panose="02010803020104030203" pitchFamily="2" charset="-79"/>
                        </a:rPr>
                        <a:t>Kukra</a:t>
                      </a:r>
                      <a:r>
                        <a:rPr lang="es-NI" sz="24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Aharoni" panose="02010803020104030203" pitchFamily="2" charset="-79"/>
                        </a:rPr>
                        <a:t>  Hill</a:t>
                      </a:r>
                      <a:r>
                        <a:rPr lang="es-NI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Aharoni" panose="02010803020104030203" pitchFamily="2" charset="-79"/>
                        </a:rPr>
                        <a:t> [Tesis de ingeniería].  Universidad Nacional Agraria.</a:t>
                      </a:r>
                    </a:p>
                  </a:txBody>
                  <a:tcPr marL="68582" marR="68582" marT="34163" marB="34163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08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72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Aharoni" panose="02010803020104030203" pitchFamily="2" charset="-79"/>
                          <a:ea typeface=""/>
                          <a:cs typeface="Aharoni" panose="02010803020104030203" pitchFamily="2" charset="-79"/>
                        </a:rPr>
                        <a:t>Esquema</a:t>
                      </a:r>
                    </a:p>
                  </a:txBody>
                  <a:tcPr marL="68582" marR="68582" marT="34163" marB="34163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Agency FB" panose="020B0503020202020204" pitchFamily="34" charset="0"/>
                          <a:ea typeface=""/>
                          <a:cs typeface="Aharoni" panose="02010803020104030203" pitchFamily="2" charset="-79"/>
                        </a:rPr>
                        <a:t>Apellido, A. A. (año). </a:t>
                      </a:r>
                      <a:r>
                        <a:rPr lang="es-CO" sz="28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Agency FB" panose="020B0503020202020204" pitchFamily="34" charset="0"/>
                          <a:ea typeface=""/>
                          <a:cs typeface="Aharoni" panose="02010803020104030203" pitchFamily="2" charset="-79"/>
                        </a:rPr>
                        <a:t>Título de la tesis </a:t>
                      </a:r>
                      <a:r>
                        <a:rPr lang="es-CO" sz="28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Agency FB" panose="020B0503020202020204" pitchFamily="34" charset="0"/>
                          <a:ea typeface=""/>
                          <a:cs typeface="Aharoni" panose="02010803020104030203" pitchFamily="2" charset="-79"/>
                        </a:rPr>
                        <a:t>[Tesis de licenciatura, maestría o doctoral, nombre de la institución que otorga el titulo]. Nombre de la Base de datos. URL </a:t>
                      </a:r>
                      <a:endParaRPr lang="es-NI" sz="2000" dirty="0">
                        <a:latin typeface="Agency FB" panose="020B0503020202020204" pitchFamily="34" charset="0"/>
                      </a:endParaRPr>
                    </a:p>
                  </a:txBody>
                  <a:tcPr marL="68582" marR="68582" marT="34163" marB="3416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04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Aharoni" panose="02010803020104030203" pitchFamily="2" charset="-79"/>
                          <a:ea typeface=""/>
                          <a:cs typeface="Aharoni" panose="02010803020104030203" pitchFamily="2" charset="-79"/>
                        </a:rPr>
                        <a:t>Referencia de una base de datos</a:t>
                      </a:r>
                    </a:p>
                  </a:txBody>
                  <a:tcPr marL="68582" marR="68582" marT="34163" marB="34163" anchor="ctr" anchorCtr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5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3698">
                <a:tc gridSpan="2">
                  <a:txBody>
                    <a:bodyPr/>
                    <a:lstStyle/>
                    <a:p>
                      <a:pPr marL="450215" marR="0" lvl="0" indent="-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Hollander, M. M. (2017). </a:t>
                      </a:r>
                      <a:r>
                        <a:rPr lang="en-US" sz="24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Resistance to authority: Methodological innovations and new lessons from the Milgram experiment </a:t>
                      </a:r>
                      <a:r>
                        <a:rPr lang="en-US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(</a:t>
                      </a:r>
                      <a:r>
                        <a:rPr lang="en-US" sz="2400" b="0" i="0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Publicación</a:t>
                      </a:r>
                      <a:r>
                        <a:rPr lang="en-US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 No. 10289373) [</a:t>
                      </a:r>
                      <a:r>
                        <a:rPr lang="en-US" sz="2400" b="0" i="0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Disertación</a:t>
                      </a:r>
                      <a:r>
                        <a:rPr lang="en-US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+mn-ea"/>
                          <a:cs typeface="Aharoni" panose="02010803020104030203" pitchFamily="2" charset="-79"/>
                        </a:rPr>
                        <a:t> doctoral, University of Wisconsin-Madison]. ProQuest Dissertations and Theses Global. https://www.proquest.com/docview/1975464986?pq-origsite=gscholar&amp;fromopenview=true</a:t>
                      </a:r>
                      <a:endParaRPr lang="es-CO" sz="24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+mj-lt"/>
                        <a:ea typeface=""/>
                        <a:cs typeface="Aharoni" panose="02010803020104030203" pitchFamily="2" charset="-79"/>
                      </a:endParaRPr>
                    </a:p>
                  </a:txBody>
                  <a:tcPr marL="68582" marR="68582" marT="34163" marB="34163" anchorCtr="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id="{B35E2036-40A8-4603-9522-1B523C6BE0FE}"/>
              </a:ext>
            </a:extLst>
          </p:cNvPr>
          <p:cNvSpPr txBox="1">
            <a:spLocks/>
          </p:cNvSpPr>
          <p:nvPr/>
        </p:nvSpPr>
        <p:spPr>
          <a:xfrm>
            <a:off x="2567608" y="188640"/>
            <a:ext cx="6624736" cy="427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-5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B9BD5"/>
                </a:solidFill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TESIS IMPRESA Y DE BASE DE DATOS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4 Tabla">
            <a:extLst>
              <a:ext uri="{FF2B5EF4-FFF2-40B4-BE49-F238E27FC236}">
                <a16:creationId xmlns:a16="http://schemas.microsoft.com/office/drawing/2014/main" id="{9F6BCA4B-AED5-4697-A28F-DAF3B43D77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448062"/>
              </p:ext>
            </p:extLst>
          </p:nvPr>
        </p:nvGraphicFramePr>
        <p:xfrm>
          <a:off x="450574" y="1601455"/>
          <a:ext cx="11307091" cy="4515983"/>
        </p:xfrm>
        <a:graphic>
          <a:graphicData uri="http://schemas.openxmlformats.org/drawingml/2006/table">
            <a:tbl>
              <a:tblPr/>
              <a:tblGrid>
                <a:gridCol w="2080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07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Aharoni" panose="02010803020104030203" pitchFamily="2" charset="-79"/>
                          <a:ea typeface=""/>
                          <a:cs typeface="Aharoni" panose="02010803020104030203" pitchFamily="2" charset="-79"/>
                        </a:rPr>
                        <a:t>Esquema</a:t>
                      </a:r>
                    </a:p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400" b="0" i="0" kern="1200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91443" marR="91443" marT="45738" marB="457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C0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Agency FB" panose="020B0503020202020204" pitchFamily="34" charset="0"/>
                          <a:ea typeface=""/>
                          <a:cs typeface="Aharoni" panose="02010803020104030203" pitchFamily="2" charset="-79"/>
                        </a:rPr>
                        <a:t>Apellido, A. A. (año). </a:t>
                      </a:r>
                      <a:r>
                        <a:rPr lang="es-CO" sz="28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Agency FB" panose="020B0503020202020204" pitchFamily="34" charset="0"/>
                          <a:ea typeface=""/>
                          <a:cs typeface="Aharoni" panose="02010803020104030203" pitchFamily="2" charset="-79"/>
                        </a:rPr>
                        <a:t>Título de la tesis  </a:t>
                      </a:r>
                      <a:r>
                        <a:rPr lang="es-CO" sz="28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Agency FB" panose="020B0503020202020204" pitchFamily="34" charset="0"/>
                          <a:ea typeface=""/>
                          <a:cs typeface="Aharoni" panose="02010803020104030203" pitchFamily="2" charset="-79"/>
                        </a:rPr>
                        <a:t>[Tipo de pregrado, maestría o doctoral, nombre de la institución que otorga el titulo]. Nombre del Archivo. URL </a:t>
                      </a:r>
                    </a:p>
                  </a:txBody>
                  <a:tcPr marL="91443" marR="91443" marT="45738" marB="45738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8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Aharoni" panose="02010803020104030203" pitchFamily="2" charset="-79"/>
                          <a:ea typeface=""/>
                          <a:cs typeface="Aharoni" panose="02010803020104030203" pitchFamily="2" charset="-79"/>
                        </a:rPr>
                        <a:t>Referencia</a:t>
                      </a:r>
                    </a:p>
                  </a:txBody>
                  <a:tcPr marL="91443" marR="91443" marT="45738" marB="45738" anchor="ctr" anchorCtr="1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C0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5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209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1" u="none" strike="noStrike" kern="1200" cap="none" spc="0" normalizeH="0" baseline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"/>
                          <a:cs typeface=""/>
                        </a:rPr>
                        <a:t>Torres García, C. C. y Uriarte Siles, E. J. (2008). Caracterización y evaluación preliminar in situ de 69 accesiones de guanábana (</a:t>
                      </a:r>
                      <a:r>
                        <a:rPr kumimoji="0" lang="es-ES" sz="2400" b="0" i="1" u="none" strike="noStrike" kern="1200" cap="none" spc="0" normalizeH="0" baseline="0" dirty="0" err="1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"/>
                          <a:cs typeface=""/>
                        </a:rPr>
                        <a:t>Annona</a:t>
                      </a:r>
                      <a:r>
                        <a:rPr kumimoji="0" lang="es-ES" sz="2400" b="0" i="1" u="none" strike="noStrike" kern="1200" cap="none" spc="0" normalizeH="0" baseline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"/>
                          <a:cs typeface=""/>
                        </a:rPr>
                        <a:t> </a:t>
                      </a:r>
                      <a:r>
                        <a:rPr kumimoji="0" lang="es-ES" sz="2400" b="0" i="1" u="none" strike="noStrike" kern="1200" cap="none" spc="0" normalizeH="0" baseline="0" dirty="0" err="1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"/>
                          <a:cs typeface=""/>
                        </a:rPr>
                        <a:t>muricata</a:t>
                      </a:r>
                      <a:r>
                        <a:rPr kumimoji="0" lang="es-ES" sz="2400" b="0" i="1" u="none" strike="noStrike" kern="1200" cap="none" spc="0" normalizeH="0" baseline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"/>
                          <a:cs typeface=""/>
                        </a:rPr>
                        <a:t> L.)  en la región del Pacífico y Norte de Nicaragua  [Tesis de ingeniería, Universidad Nacional Agraria].  Repositorio Institucional. </a:t>
                      </a:r>
                      <a:r>
                        <a:rPr kumimoji="0" lang="es-ES" sz="2400" b="0" i="1" u="none" strike="noStrike" kern="1200" cap="none" spc="0" normalizeH="0" baseline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"/>
                          <a:cs typeface=""/>
                          <a:hlinkClick r:id="rId2"/>
                        </a:rPr>
                        <a:t>https://repositorio.una.edu.ni/1846/1/tnf30t694c.pdf</a:t>
                      </a:r>
                      <a:r>
                        <a:rPr lang="es-ES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   </a:t>
                      </a:r>
                      <a:endParaRPr lang="es-CO" sz="2400" b="0" i="0" u="sng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91443" marR="91443" marT="45738" marB="45738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08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1404641" y="422772"/>
            <a:ext cx="8933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spc="-5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B9BD5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TESIS PUBLICADA EN LÍNEA (</a:t>
            </a:r>
            <a:r>
              <a:rPr lang="es-ES" sz="2400" b="1" spc="-5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B9BD5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NO DE UNA BASE DE DATOS</a:t>
            </a:r>
            <a:r>
              <a:rPr lang="es-ES" sz="2800" b="1" spc="-5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B9BD5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) </a:t>
            </a:r>
            <a:endParaRPr lang="es-NI" sz="2800" b="1" spc="-50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srgbClr val="5B9BD5"/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10519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upo 2">
            <a:extLst>
              <a:ext uri="{FF2B5EF4-FFF2-40B4-BE49-F238E27FC236}">
                <a16:creationId xmlns:a16="http://schemas.microsoft.com/office/drawing/2014/main" id="{A891AB95-130C-4E00-8E54-825DBA20A0A0}"/>
              </a:ext>
            </a:extLst>
          </p:cNvPr>
          <p:cNvGrpSpPr>
            <a:grpSpLocks/>
          </p:cNvGrpSpPr>
          <p:nvPr/>
        </p:nvGrpSpPr>
        <p:grpSpPr bwMode="auto">
          <a:xfrm>
            <a:off x="1263650" y="195263"/>
            <a:ext cx="9696450" cy="977900"/>
            <a:chOff x="1286541" y="114897"/>
            <a:chExt cx="9612281" cy="1133999"/>
          </a:xfrm>
        </p:grpSpPr>
        <p:pic>
          <p:nvPicPr>
            <p:cNvPr id="28681" name="Imagen 4" descr="Logotipo&#10;&#10;Descripción generada automáticamente">
              <a:extLst>
                <a:ext uri="{FF2B5EF4-FFF2-40B4-BE49-F238E27FC236}">
                  <a16:creationId xmlns:a16="http://schemas.microsoft.com/office/drawing/2014/main" id="{F1DA7493-449A-4904-BBE7-16EF8F1D44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541" y="114897"/>
              <a:ext cx="1123602" cy="1086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2" name="Imagen 5" descr="Logotipo&#10;&#10;Descripción generada automáticamente">
              <a:extLst>
                <a:ext uri="{FF2B5EF4-FFF2-40B4-BE49-F238E27FC236}">
                  <a16:creationId xmlns:a16="http://schemas.microsoft.com/office/drawing/2014/main" id="{B9FA0BD6-DC9D-4308-BE37-B3766D8891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1287" y="291427"/>
              <a:ext cx="1187535" cy="84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35B8420E-8F6F-483F-8F23-D5505B829670}"/>
                </a:ext>
              </a:extLst>
            </p:cNvPr>
            <p:cNvSpPr/>
            <p:nvPr/>
          </p:nvSpPr>
          <p:spPr>
            <a:xfrm>
              <a:off x="1736625" y="1201032"/>
              <a:ext cx="9041021" cy="4786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N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84" name="CuadroTexto 7">
              <a:extLst>
                <a:ext uri="{FF2B5EF4-FFF2-40B4-BE49-F238E27FC236}">
                  <a16:creationId xmlns:a16="http://schemas.microsoft.com/office/drawing/2014/main" id="{0ECD4EB8-F6DB-4454-A285-5036A68A42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5102" y="196523"/>
              <a:ext cx="692179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UNIVERSIDAD NACIONAL AGRARIA</a:t>
              </a:r>
              <a:endParaRPr kumimoji="0" lang="es-NI" altLang="es-N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Centro Nacional de Información y Documentación Agropecuaria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(CENIDA)</a:t>
              </a:r>
            </a:p>
          </p:txBody>
        </p: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40960C59-D726-436B-B2CF-210F18D4928F}"/>
              </a:ext>
            </a:extLst>
          </p:cNvPr>
          <p:cNvSpPr txBox="1">
            <a:spLocks/>
          </p:cNvSpPr>
          <p:nvPr/>
        </p:nvSpPr>
        <p:spPr>
          <a:xfrm>
            <a:off x="3198811" y="1255551"/>
            <a:ext cx="5832822" cy="517265"/>
          </a:xfrm>
          <a:prstGeom prst="roundRect">
            <a:avLst/>
          </a:prstGeom>
          <a:ln w="38100">
            <a:solidFill>
              <a:srgbClr val="0070C0"/>
            </a:solidFill>
          </a:ln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18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377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56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754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NI" sz="3200" b="1" spc="-5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B9BD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Identificador de Revista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5775077-C19B-4E1F-B315-96746197910F}"/>
              </a:ext>
            </a:extLst>
          </p:cNvPr>
          <p:cNvSpPr/>
          <p:nvPr/>
        </p:nvSpPr>
        <p:spPr>
          <a:xfrm>
            <a:off x="4671693" y="4497132"/>
            <a:ext cx="6288407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2400" b="1" i="0" u="none" strike="noStrike" kern="1200" cap="none" spc="-5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ISSN: International Standard Series </a:t>
            </a:r>
            <a:r>
              <a:rPr kumimoji="0" lang="es-NI" sz="2400" b="1" i="0" u="none" strike="noStrike" kern="1200" cap="none" spc="-50" normalizeH="0" baseline="0" noProof="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Number</a:t>
            </a:r>
            <a:endParaRPr kumimoji="0" lang="es-NI" sz="2400" b="1" i="0" u="none" strike="noStrike" kern="1200" cap="none" spc="-50" normalizeH="0" baseline="0" noProof="0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NI" sz="2400" b="1" i="0" u="none" strike="noStrike" kern="1200" cap="none" spc="-50" normalizeH="0" baseline="0" noProof="0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2400" b="1" i="0" u="none" strike="noStrike" kern="1200" cap="none" spc="-5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Número normalizado para publicaciones seriadas</a:t>
            </a:r>
            <a:endParaRPr kumimoji="0" lang="es-NI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28677" name="Imagen 1">
            <a:extLst>
              <a:ext uri="{FF2B5EF4-FFF2-40B4-BE49-F238E27FC236}">
                <a16:creationId xmlns:a16="http://schemas.microsoft.com/office/drawing/2014/main" id="{95E4BF58-32FE-4A37-9DBB-D04A98DE4E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5" t="781" r="30452" b="8136"/>
          <a:stretch>
            <a:fillRect/>
          </a:stretch>
        </p:blipFill>
        <p:spPr bwMode="auto">
          <a:xfrm>
            <a:off x="712788" y="1905000"/>
            <a:ext cx="3678237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Imagen 13">
            <a:extLst>
              <a:ext uri="{FF2B5EF4-FFF2-40B4-BE49-F238E27FC236}">
                <a16:creationId xmlns:a16="http://schemas.microsoft.com/office/drawing/2014/main" id="{B792C1B8-D1D3-461A-9D6B-2F9C36B7F1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2" t="78922" r="30862" b="10426"/>
          <a:stretch>
            <a:fillRect/>
          </a:stretch>
        </p:blipFill>
        <p:spPr bwMode="auto">
          <a:xfrm>
            <a:off x="4176713" y="2743200"/>
            <a:ext cx="66611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97AB2FEF-90C0-4C5E-9398-A180CBE1D010}"/>
              </a:ext>
            </a:extLst>
          </p:cNvPr>
          <p:cNvSpPr/>
          <p:nvPr/>
        </p:nvSpPr>
        <p:spPr>
          <a:xfrm>
            <a:off x="6219825" y="3436938"/>
            <a:ext cx="2268538" cy="2460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N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CEBB7288-1648-4E7E-A456-C30C9272E5FF}"/>
              </a:ext>
            </a:extLst>
          </p:cNvPr>
          <p:cNvCxnSpPr/>
          <p:nvPr/>
        </p:nvCxnSpPr>
        <p:spPr>
          <a:xfrm flipH="1">
            <a:off x="5375275" y="3683000"/>
            <a:ext cx="2132013" cy="9096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F3291A5-AF2B-486F-A4B5-69AEEB13E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22326"/>
              </p:ext>
            </p:extLst>
          </p:nvPr>
        </p:nvGraphicFramePr>
        <p:xfrm>
          <a:off x="302347" y="620688"/>
          <a:ext cx="11698309" cy="443360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720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7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0057">
                <a:tc>
                  <a:txBody>
                    <a:bodyPr/>
                    <a:lstStyle/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2400" b="1" i="0" kern="12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Aharoni" panose="02010803020104030203" pitchFamily="2" charset="-79"/>
                          <a:ea typeface=""/>
                          <a:cs typeface="Aharoni" panose="02010803020104030203" pitchFamily="2" charset="-79"/>
                        </a:rPr>
                        <a:t>Esquema</a:t>
                      </a:r>
                    </a:p>
                    <a:p>
                      <a:pPr marL="450215" lvl="0" indent="-450215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NI" sz="24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0" marR="68570" marT="33766" marB="33766" anchor="ctr">
                    <a:solidFill>
                      <a:srgbClr val="07C0C5"/>
                    </a:solidFill>
                  </a:tcPr>
                </a:tc>
                <a:tc>
                  <a:txBody>
                    <a:bodyPr/>
                    <a:lstStyle/>
                    <a:p>
                      <a:pPr marL="450215" marR="0" lvl="0" indent="-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Agency FB" panose="020B0503020202020204" pitchFamily="34" charset="0"/>
                          <a:ea typeface=""/>
                          <a:cs typeface="Aharoni" panose="02010803020104030203" pitchFamily="2" charset="-79"/>
                        </a:rPr>
                        <a:t>Apellido, A. y Apellido, A. </a:t>
                      </a:r>
                      <a:r>
                        <a:rPr lang="es-CO" sz="28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Agency FB" panose="020B0503020202020204" pitchFamily="34" charset="0"/>
                          <a:ea typeface=""/>
                          <a:cs typeface=""/>
                        </a:rPr>
                        <a:t>(año). Título del  Artículo. </a:t>
                      </a:r>
                      <a:r>
                        <a:rPr lang="es-CO" sz="28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Agency FB" panose="020B0503020202020204" pitchFamily="34" charset="0"/>
                          <a:ea typeface=""/>
                          <a:cs typeface=""/>
                        </a:rPr>
                        <a:t>Nombre de la Revista</a:t>
                      </a:r>
                      <a:r>
                        <a:rPr lang="es-CO" sz="28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Agency FB" panose="020B0503020202020204" pitchFamily="34" charset="0"/>
                          <a:ea typeface=""/>
                          <a:cs typeface=""/>
                        </a:rPr>
                        <a:t> , </a:t>
                      </a:r>
                      <a:r>
                        <a:rPr lang="es-CO" sz="28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Agency FB" panose="020B0503020202020204" pitchFamily="34" charset="0"/>
                          <a:ea typeface=""/>
                          <a:cs typeface=""/>
                        </a:rPr>
                        <a:t>Vol.</a:t>
                      </a:r>
                      <a:r>
                        <a:rPr lang="es-CO" sz="28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Agency FB" panose="020B0503020202020204" pitchFamily="34" charset="0"/>
                          <a:ea typeface=""/>
                          <a:cs typeface=""/>
                        </a:rPr>
                        <a:t>(No.), página inicial - final del artículo/URL</a:t>
                      </a:r>
                    </a:p>
                  </a:txBody>
                  <a:tcPr marL="68570" marR="68570" marT="33766" marB="3376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203">
                <a:tc gridSpan="2">
                  <a:txBody>
                    <a:bodyPr/>
                    <a:lstStyle/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1" i="0" kern="12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Aharoni" panose="02010803020104030203" pitchFamily="2" charset="-79"/>
                          <a:ea typeface=""/>
                          <a:cs typeface="Aharoni" panose="02010803020104030203" pitchFamily="2" charset="-79"/>
                        </a:rPr>
                        <a:t>Referencia Impresa</a:t>
                      </a:r>
                    </a:p>
                  </a:txBody>
                  <a:tcPr marL="68570" marR="68570" marT="33766" marB="33766" anchor="ctr" anchorCtr="1">
                    <a:solidFill>
                      <a:srgbClr val="07C0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5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7600">
                <a:tc gridSpan="2">
                  <a:txBody>
                    <a:bodyPr/>
                    <a:lstStyle/>
                    <a:p>
                      <a:pPr marL="450215" marR="0" lvl="0" indent="-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Cisne C., J. D. y Laguna, M. R. (2004).  Estudio comparativo de la  producción orgánica y tradicional de papa (</a:t>
                      </a:r>
                      <a:r>
                        <a:rPr lang="es-NI" sz="2400" b="0" i="0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Solanum</a:t>
                      </a:r>
                      <a:r>
                        <a:rPr lang="es-NI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 tuberosum L.) en </a:t>
                      </a:r>
                      <a:r>
                        <a:rPr lang="es-NI" sz="2400" b="0" i="0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Miraflor</a:t>
                      </a:r>
                      <a:r>
                        <a:rPr lang="es-NI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, Estelí. </a:t>
                      </a:r>
                      <a:r>
                        <a:rPr lang="es-NI" sz="24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La Calera, 4</a:t>
                      </a:r>
                      <a:r>
                        <a:rPr lang="es-NI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(4), 5-9.</a:t>
                      </a:r>
                    </a:p>
                  </a:txBody>
                  <a:tcPr marL="68570" marR="68570" marT="33766" marB="33766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08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203">
                <a:tc gridSpan="2">
                  <a:txBody>
                    <a:bodyPr/>
                    <a:lstStyle/>
                    <a:p>
                      <a:pPr marL="450215" marR="0" lvl="0" indent="-450215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kern="12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Aharoni" panose="02010803020104030203" pitchFamily="2" charset="-79"/>
                          <a:ea typeface=""/>
                          <a:cs typeface="Aharoni" panose="02010803020104030203" pitchFamily="2" charset="-79"/>
                        </a:rPr>
                        <a:t>Referencia en línea o con DOI</a:t>
                      </a:r>
                      <a:endParaRPr lang="es-NI" sz="24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Aharoni" panose="02010803020104030203" pitchFamily="2" charset="-79"/>
                        <a:ea typeface=""/>
                        <a:cs typeface="Aharoni" panose="02010803020104030203" pitchFamily="2" charset="-79"/>
                      </a:endParaRPr>
                    </a:p>
                  </a:txBody>
                  <a:tcPr marL="68570" marR="68570" marT="33766" marB="33766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3546">
                <a:tc gridSpan="2">
                  <a:txBody>
                    <a:bodyPr/>
                    <a:lstStyle/>
                    <a:p>
                      <a:pPr marL="450215" marR="0" lvl="0" indent="-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i="0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McCauley</a:t>
                      </a:r>
                      <a:r>
                        <a:rPr lang="es-ES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, S. M. y Christiansen, M. H. (2019). El aprendizaje del lenguaje como uso del lenguaje: un modelo </a:t>
                      </a:r>
                      <a:r>
                        <a:rPr lang="es-ES" sz="2400" b="0" i="0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interlingüístico</a:t>
                      </a:r>
                      <a:r>
                        <a:rPr lang="es-ES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 del desarrollo del lenguaje infantil. </a:t>
                      </a:r>
                      <a:r>
                        <a:rPr lang="es-ES" sz="24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Revisión psicológica</a:t>
                      </a:r>
                      <a:r>
                        <a:rPr lang="es-ES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, </a:t>
                      </a:r>
                      <a:r>
                        <a:rPr lang="es-ES" sz="24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126</a:t>
                      </a:r>
                      <a:r>
                        <a:rPr lang="es-ES" sz="24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(1), 1-51. https://doi.org/10.1037/rev0000126</a:t>
                      </a:r>
                    </a:p>
                  </a:txBody>
                  <a:tcPr marL="68570" marR="68570" marT="33766" marB="33766" anchor="ctr"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id="{A4D0B531-A913-4D10-8DE2-62F837DCA8CB}"/>
              </a:ext>
            </a:extLst>
          </p:cNvPr>
          <p:cNvSpPr txBox="1">
            <a:spLocks/>
          </p:cNvSpPr>
          <p:nvPr/>
        </p:nvSpPr>
        <p:spPr>
          <a:xfrm>
            <a:off x="2594315" y="37266"/>
            <a:ext cx="7003370" cy="727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B9BD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REVISTA</a:t>
            </a:r>
            <a:r>
              <a:rPr kumimoji="0" lang="es-CO" sz="3200" b="1" i="0" u="none" strike="noStrike" kern="1200" cap="none" spc="-5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B9BD5"/>
                </a:solidFill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IMPRESA</a:t>
            </a:r>
            <a:r>
              <a:rPr kumimoji="0" lang="es-CO" sz="4400" b="1" i="0" u="none" strike="noStrike" kern="1200" cap="none" spc="-5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B9BD5"/>
                </a:solidFill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/</a:t>
            </a:r>
            <a:r>
              <a:rPr kumimoji="0" lang="es-CO" sz="3200" b="1" i="0" u="none" strike="noStrike" kern="1200" cap="none" spc="-5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B9BD5"/>
                </a:solidFill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EN LINEA</a:t>
            </a:r>
            <a:r>
              <a:rPr kumimoji="0" lang="es-CO" sz="4400" b="1" i="0" u="none" strike="noStrike" kern="1200" cap="none" spc="-5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B9BD5"/>
                </a:solidFill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/</a:t>
            </a:r>
            <a:r>
              <a:rPr kumimoji="0" lang="es-CO" sz="3200" b="1" i="0" u="none" strike="noStrike" kern="1200" cap="none" spc="-5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B9BD5"/>
                </a:solidFill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DOI </a:t>
            </a:r>
          </a:p>
        </p:txBody>
      </p:sp>
      <p:sp>
        <p:nvSpPr>
          <p:cNvPr id="4" name="Rectángulo 2">
            <a:extLst>
              <a:ext uri="{FF2B5EF4-FFF2-40B4-BE49-F238E27FC236}">
                <a16:creationId xmlns:a16="http://schemas.microsoft.com/office/drawing/2014/main" id="{87EEF4E2-13E5-427F-B0A2-610470B15F7A}"/>
              </a:ext>
            </a:extLst>
          </p:cNvPr>
          <p:cNvSpPr/>
          <p:nvPr/>
        </p:nvSpPr>
        <p:spPr>
          <a:xfrm>
            <a:off x="210841" y="5637719"/>
            <a:ext cx="11881320" cy="405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2000" b="1" i="0" u="none" strike="noStrike" kern="1200" cap="none" spc="0" normalizeH="0" baseline="0" noProof="0" dirty="0">
                <a:ln>
                  <a:solidFill>
                    <a:srgbClr val="4472C4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Open Sans" panose="020B0606030504020204"/>
                <a:ea typeface="+mn-ea"/>
                <a:cs typeface="Arial" panose="020B0604020202020204" pitchFamily="34" charset="0"/>
              </a:rPr>
              <a:t>Nota:</a:t>
            </a:r>
            <a:r>
              <a:rPr kumimoji="0" lang="es-N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Arial" panose="020B0604020202020204" pitchFamily="34" charset="0"/>
              </a:rPr>
              <a:t>.-Recuerda si los apellidos se encuentran unidos por un guión se mantendrá la unión</a:t>
            </a:r>
            <a:endParaRPr kumimoji="0" lang="es-NI" sz="2000" b="1" i="0" u="none" strike="noStrike" kern="1200" cap="none" spc="-50" normalizeH="0" baseline="0" noProof="0" dirty="0">
              <a:ln>
                <a:solidFill>
                  <a:srgbClr val="4472C4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Open Sans" panose="020B0606030504020204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Tabla">
            <a:extLst>
              <a:ext uri="{FF2B5EF4-FFF2-40B4-BE49-F238E27FC236}">
                <a16:creationId xmlns:a16="http://schemas.microsoft.com/office/drawing/2014/main" id="{8FBA88CA-F331-4478-A525-B1EE939DE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196081"/>
              </p:ext>
            </p:extLst>
          </p:nvPr>
        </p:nvGraphicFramePr>
        <p:xfrm>
          <a:off x="535155" y="815894"/>
          <a:ext cx="11121690" cy="489270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5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857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500" b="1" i="0" kern="12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Aharoni" panose="02010803020104030203" pitchFamily="2" charset="-79"/>
                          <a:ea typeface=""/>
                          <a:cs typeface="Aharoni" panose="02010803020104030203" pitchFamily="2" charset="-79"/>
                        </a:rPr>
                        <a:t>Esquema</a:t>
                      </a:r>
                    </a:p>
                    <a:p>
                      <a:pPr marL="450215" lvl="0" indent="-450215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O" sz="2500" kern="1200" dirty="0">
                        <a:solidFill>
                          <a:srgbClr val="00000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0568" marB="30568" anchor="ctr">
                    <a:solidFill>
                      <a:srgbClr val="07C0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Agency FB" panose="020B0503020202020204" pitchFamily="34" charset="0"/>
                          <a:ea typeface=""/>
                          <a:cs typeface="Aharoni" panose="02010803020104030203" pitchFamily="2" charset="-79"/>
                        </a:rPr>
                        <a:t>Apellido, A. y Apellido, A. </a:t>
                      </a:r>
                      <a:r>
                        <a:rPr lang="es-CO" sz="25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Agency FB" panose="020B0503020202020204" pitchFamily="34" charset="0"/>
                          <a:ea typeface=""/>
                          <a:cs typeface="Aharoni" panose="02010803020104030203" pitchFamily="2" charset="-79"/>
                        </a:rPr>
                        <a:t>(día, mes y año de publicación). Título del artículo. </a:t>
                      </a:r>
                      <a:r>
                        <a:rPr lang="es-CO" sz="25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Agency FB" panose="020B0503020202020204" pitchFamily="34" charset="0"/>
                          <a:ea typeface=""/>
                          <a:cs typeface="Aharoni" panose="02010803020104030203" pitchFamily="2" charset="-79"/>
                        </a:rPr>
                        <a:t>Nombre del periódico en cursiva</a:t>
                      </a:r>
                      <a:r>
                        <a:rPr lang="es-CO" sz="25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Agency FB" panose="020B0503020202020204" pitchFamily="34" charset="0"/>
                          <a:ea typeface=""/>
                          <a:cs typeface="Aharoni" panose="02010803020104030203" pitchFamily="2" charset="-79"/>
                        </a:rPr>
                        <a:t> . páginas. /URL</a:t>
                      </a:r>
                    </a:p>
                  </a:txBody>
                  <a:tcPr marL="68582" marR="68582" marT="30568" marB="3056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30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500" b="1" i="0" kern="12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Aharoni" panose="02010803020104030203" pitchFamily="2" charset="-79"/>
                          <a:ea typeface=""/>
                          <a:cs typeface="Aharoni" panose="02010803020104030203" pitchFamily="2" charset="-79"/>
                        </a:rPr>
                        <a:t>Referencia impresa</a:t>
                      </a:r>
                    </a:p>
                  </a:txBody>
                  <a:tcPr marL="68582" marR="68582" marT="30568" marB="30568" anchor="ctr" anchorCtr="1">
                    <a:solidFill>
                      <a:srgbClr val="07C0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5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4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25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Aharoni" panose="02010803020104030203" pitchFamily="2" charset="-79"/>
                        </a:rPr>
                        <a:t>Pérez R., W. (8 de agosto de 2011). </a:t>
                      </a:r>
                      <a:r>
                        <a:rPr lang="es-NI" sz="25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Aharoni" panose="02010803020104030203" pitchFamily="2" charset="-79"/>
                        </a:rPr>
                        <a:t>Se tiran la roja con los buses rusos. La Prensa, p. 4A. </a:t>
                      </a:r>
                    </a:p>
                  </a:txBody>
                  <a:tcPr marL="68582" marR="68582" marT="30568" marB="30568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08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359">
                <a:tc gridSpan="2">
                  <a:txBody>
                    <a:bodyPr/>
                    <a:lstStyle/>
                    <a:p>
                      <a:pPr marL="450215" marR="0" lvl="0" indent="-450215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b="1" i="0" kern="12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Aharoni" panose="02010803020104030203" pitchFamily="2" charset="-79"/>
                          <a:ea typeface=""/>
                          <a:cs typeface="Aharoni" panose="02010803020104030203" pitchFamily="2" charset="-79"/>
                        </a:rPr>
                        <a:t>Referencia en línea</a:t>
                      </a:r>
                      <a:endParaRPr lang="es-NI" sz="25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Aharoni" panose="02010803020104030203" pitchFamily="2" charset="-79"/>
                        <a:ea typeface=""/>
                        <a:cs typeface="Aharoni" panose="02010803020104030203" pitchFamily="2" charset="-79"/>
                      </a:endParaRPr>
                    </a:p>
                  </a:txBody>
                  <a:tcPr marL="68582" marR="68582" marT="30568" marB="30568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8810">
                <a:tc gridSpan="2">
                  <a:txBody>
                    <a:bodyPr/>
                    <a:lstStyle/>
                    <a:p>
                      <a:pPr marL="450215" marR="0" lvl="0" indent="-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2200" b="0" i="0" kern="1200" noProof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Aharoni" panose="02010803020104030203" pitchFamily="2" charset="-79"/>
                        </a:rPr>
                        <a:t>Vásquez </a:t>
                      </a:r>
                      <a:r>
                        <a:rPr lang="es-NI" sz="2200" b="0" i="0" kern="1200" noProof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Aharoni" panose="02010803020104030203" pitchFamily="2" charset="-79"/>
                        </a:rPr>
                        <a:t>Lario</a:t>
                      </a:r>
                      <a:r>
                        <a:rPr lang="es-NI" sz="2200" b="0" i="0" kern="1200" noProof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Aharoni" panose="02010803020104030203" pitchFamily="2" charset="-79"/>
                        </a:rPr>
                        <a:t>, M. (6 de septiembre de 2017). Cambio climático afecta producción en zonas vulnerables. </a:t>
                      </a:r>
                      <a:r>
                        <a:rPr lang="es-NI" sz="2200" b="0" i="1" kern="1200" noProof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Aharoni" panose="02010803020104030203" pitchFamily="2" charset="-79"/>
                        </a:rPr>
                        <a:t>La Prensa</a:t>
                      </a:r>
                      <a:r>
                        <a:rPr lang="es-NI" sz="2200" b="0" i="0" kern="1200" noProof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Aharoni" panose="02010803020104030203" pitchFamily="2" charset="-79"/>
                        </a:rPr>
                        <a:t>. https://www.infobae.com/america/portadas/2017/09/06/la- prensa-nicaragua-miercoles-06-de-septiembre-de-2017/</a:t>
                      </a:r>
                      <a:endParaRPr lang="es-NI" sz="22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+mj-lt"/>
                        <a:ea typeface=""/>
                        <a:cs typeface=""/>
                      </a:endParaRPr>
                    </a:p>
                  </a:txBody>
                  <a:tcPr marL="68582" marR="68582" marT="30568" marB="30568" anchor="ctr"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id="{F4B755A7-2AD5-435D-9246-D9371D9A4D4E}"/>
              </a:ext>
            </a:extLst>
          </p:cNvPr>
          <p:cNvSpPr txBox="1">
            <a:spLocks/>
          </p:cNvSpPr>
          <p:nvPr/>
        </p:nvSpPr>
        <p:spPr>
          <a:xfrm>
            <a:off x="1127448" y="301053"/>
            <a:ext cx="9937104" cy="496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-5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B9BD5"/>
                </a:solidFill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PERIÓDICO FORMATO IMPRESO Y ELECTRONICO   </a:t>
            </a:r>
          </a:p>
        </p:txBody>
      </p:sp>
      <p:sp>
        <p:nvSpPr>
          <p:cNvPr id="4" name="Rectángulo 2">
            <a:extLst>
              <a:ext uri="{FF2B5EF4-FFF2-40B4-BE49-F238E27FC236}">
                <a16:creationId xmlns:a16="http://schemas.microsoft.com/office/drawing/2014/main" id="{668FDB35-846F-4906-A366-5C7CD7CB4E11}"/>
              </a:ext>
            </a:extLst>
          </p:cNvPr>
          <p:cNvSpPr/>
          <p:nvPr/>
        </p:nvSpPr>
        <p:spPr>
          <a:xfrm>
            <a:off x="2027548" y="5949280"/>
            <a:ext cx="8136904" cy="553357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2800" b="1" i="0" u="none" strike="noStrike" kern="1200" cap="none" spc="0" normalizeH="0" baseline="0" noProof="0" dirty="0">
                <a:ln>
                  <a:solidFill>
                    <a:srgbClr val="4472C4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Open Sans" panose="020B0606030504020204"/>
                <a:ea typeface="+mn-ea"/>
                <a:cs typeface="Arial" panose="020B0604020202020204" pitchFamily="34" charset="0"/>
              </a:rPr>
              <a:t>Nota: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Arial" panose="020B0604020202020204" pitchFamily="34" charset="0"/>
              </a:rPr>
              <a:t>Si es más de una página:  pp. 1, 4; pp. 1- 4.</a:t>
            </a:r>
            <a:endParaRPr kumimoji="0" lang="es-NI" sz="2800" b="0" i="0" u="none" strike="noStrike" kern="1200" cap="none" spc="-50" normalizeH="0" baseline="0" noProof="0" dirty="0">
              <a:ln>
                <a:solidFill>
                  <a:srgbClr val="4472C4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Open Sans" panose="020B0606030504020204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Tabla">
            <a:extLst>
              <a:ext uri="{FF2B5EF4-FFF2-40B4-BE49-F238E27FC236}">
                <a16:creationId xmlns:a16="http://schemas.microsoft.com/office/drawing/2014/main" id="{BAB9DAED-FF75-4C68-9D47-7087F3DED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356277"/>
              </p:ext>
            </p:extLst>
          </p:nvPr>
        </p:nvGraphicFramePr>
        <p:xfrm>
          <a:off x="191344" y="763872"/>
          <a:ext cx="11868980" cy="508081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673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95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68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500" b="1" i="0" kern="12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Aharoni" panose="02010803020104030203" pitchFamily="2" charset="-79"/>
                          <a:ea typeface=""/>
                          <a:cs typeface="Aharoni" panose="02010803020104030203" pitchFamily="2" charset="-79"/>
                        </a:rPr>
                        <a:t>Esquema</a:t>
                      </a:r>
                    </a:p>
                    <a:p>
                      <a:pPr marL="450215" marR="0" lvl="0" indent="-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+mj-lt"/>
                        <a:ea typeface=""/>
                        <a:cs typeface=""/>
                      </a:endParaRPr>
                    </a:p>
                  </a:txBody>
                  <a:tcPr marL="68582" marR="68582" marT="30945" marB="309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C0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9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Agency FB" panose="020B0503020202020204" pitchFamily="34" charset="0"/>
                          <a:ea typeface=""/>
                          <a:cs typeface="Aharoni" panose="02010803020104030203" pitchFamily="2" charset="-79"/>
                        </a:rPr>
                        <a:t>Apellido, A. y Apellido, A. </a:t>
                      </a:r>
                      <a:r>
                        <a:rPr lang="es-NI" sz="29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Agency FB" panose="020B0503020202020204" pitchFamily="34" charset="0"/>
                          <a:ea typeface=""/>
                          <a:cs typeface="Aharoni" panose="02010803020104030203" pitchFamily="2" charset="-79"/>
                        </a:rPr>
                        <a:t>(Año). </a:t>
                      </a:r>
                      <a:r>
                        <a:rPr lang="es-NI" sz="29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Agency FB" panose="020B0503020202020204" pitchFamily="34" charset="0"/>
                          <a:ea typeface=""/>
                          <a:cs typeface="Aharoni" panose="02010803020104030203" pitchFamily="2" charset="-79"/>
                        </a:rPr>
                        <a:t>Título del  reporte</a:t>
                      </a:r>
                      <a:r>
                        <a:rPr lang="es-NI" sz="29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Agency FB" panose="020B0503020202020204" pitchFamily="34" charset="0"/>
                          <a:ea typeface=""/>
                          <a:cs typeface="Aharoni" panose="02010803020104030203" pitchFamily="2" charset="-79"/>
                        </a:rPr>
                        <a:t>. Editorial/URL</a:t>
                      </a:r>
                      <a:endParaRPr lang="es-CO" sz="29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Agency FB" panose="020B0503020202020204" pitchFamily="34" charset="0"/>
                        <a:ea typeface=""/>
                        <a:cs typeface="Aharoni" panose="02010803020104030203" pitchFamily="2" charset="-79"/>
                      </a:endParaRPr>
                    </a:p>
                  </a:txBody>
                  <a:tcPr marL="68582" marR="68582" marT="30945" marB="309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60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500" b="1" i="0" kern="12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Aharoni" panose="02010803020104030203" pitchFamily="2" charset="-79"/>
                          <a:ea typeface=""/>
                          <a:cs typeface="Aharoni" panose="02010803020104030203" pitchFamily="2" charset="-79"/>
                        </a:rPr>
                        <a:t>Referencia</a:t>
                      </a:r>
                    </a:p>
                  </a:txBody>
                  <a:tcPr marL="68582" marR="68582" marT="30945" marB="3094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C0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5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12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kern="12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accent1"/>
                          </a:solidFill>
                          <a:effectLst/>
                          <a:latin typeface="Aharoni" panose="02010803020104030203" pitchFamily="2" charset="-79"/>
                          <a:ea typeface=""/>
                          <a:cs typeface="Aharoni" panose="02010803020104030203" pitchFamily="2" charset="-79"/>
                        </a:rPr>
                        <a:t>Ejemplo:</a:t>
                      </a:r>
                    </a:p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Instituto Nacional de Información de Desarrollo; Ministerio Agropecuario y Forestal. (2012).</a:t>
                      </a:r>
                      <a:r>
                        <a:rPr lang="es-ES" sz="22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 Informe Final IV Censo Nacional Agropecuario</a:t>
                      </a:r>
                      <a:r>
                        <a:rPr lang="es-ES" sz="22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.</a:t>
                      </a:r>
                      <a:endParaRPr lang="es-CO" sz="22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+mj-lt"/>
                        <a:ea typeface=""/>
                        <a:cs typeface=""/>
                      </a:endParaRPr>
                    </a:p>
                  </a:txBody>
                  <a:tcPr marL="68582" marR="68582" marT="30945" marB="309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08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1309">
                <a:tc gridSpan="2">
                  <a:txBody>
                    <a:bodyPr/>
                    <a:lstStyle/>
                    <a:p>
                      <a:pPr marL="450215" marR="0" lvl="0" indent="-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Instituto Nacional de Información de Desarrollo. (2007). </a:t>
                      </a:r>
                      <a:r>
                        <a:rPr lang="es-ES" sz="22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Informe General Encuesta de Hogares sobre Medición del Nivel de Vida 2005</a:t>
                      </a:r>
                      <a:r>
                        <a:rPr lang="es-ES" sz="22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 </a:t>
                      </a:r>
                      <a:r>
                        <a:rPr lang="es-ES" sz="22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https://www.inide.gob.ni/docu/bibliovirtual/publicacion/InfEMNV05.pdf</a:t>
                      </a:r>
                      <a:endParaRPr lang="es-CO" sz="22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+mj-lt"/>
                        <a:ea typeface=""/>
                        <a:cs typeface=""/>
                      </a:endParaRPr>
                    </a:p>
                  </a:txBody>
                  <a:tcPr marL="68582" marR="68582" marT="30945" marB="309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id="{FFF5B54B-AE6D-498F-BEC6-8CDB02F8EC34}"/>
              </a:ext>
            </a:extLst>
          </p:cNvPr>
          <p:cNvSpPr txBox="1">
            <a:spLocks/>
          </p:cNvSpPr>
          <p:nvPr/>
        </p:nvSpPr>
        <p:spPr>
          <a:xfrm>
            <a:off x="4347697" y="140628"/>
            <a:ext cx="3556274" cy="430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B9BD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LITERATURA GRIS</a:t>
            </a:r>
            <a:endParaRPr kumimoji="0" lang="es-CO" sz="3200" b="1" i="0" u="none" strike="noStrike" kern="1200" cap="none" spc="-50" normalizeH="0" baseline="0" noProof="0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srgbClr val="5B9BD5"/>
              </a:solidFill>
              <a:effectLst/>
              <a:uLnTx/>
              <a:uFillTx/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93339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9AD4E57C-DA33-47A3-90EC-28AA44B496A3}"/>
              </a:ext>
            </a:extLst>
          </p:cNvPr>
          <p:cNvSpPr/>
          <p:nvPr/>
        </p:nvSpPr>
        <p:spPr>
          <a:xfrm>
            <a:off x="989013" y="1720850"/>
            <a:ext cx="9913937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La sociedad de la información demanda profesionales que se adapten:</a:t>
            </a:r>
            <a:endParaRPr kumimoji="0" lang="es-N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1E5736F-A287-4235-87E6-C2D2BD0B4897}"/>
              </a:ext>
            </a:extLst>
          </p:cNvPr>
          <p:cNvSpPr/>
          <p:nvPr/>
        </p:nvSpPr>
        <p:spPr>
          <a:xfrm>
            <a:off x="5038358" y="1117476"/>
            <a:ext cx="2491388" cy="547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3200" b="1" i="0" u="none" strike="noStrike" kern="1200" cap="none" spc="-5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B9BD5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Introducción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AB34321-7D83-4F01-8678-58A03BB8D655}"/>
              </a:ext>
            </a:extLst>
          </p:cNvPr>
          <p:cNvGraphicFramePr/>
          <p:nvPr/>
        </p:nvGraphicFramePr>
        <p:xfrm>
          <a:off x="2153177" y="2720388"/>
          <a:ext cx="7957473" cy="3763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365" name="Grupo 6">
            <a:extLst>
              <a:ext uri="{FF2B5EF4-FFF2-40B4-BE49-F238E27FC236}">
                <a16:creationId xmlns:a16="http://schemas.microsoft.com/office/drawing/2014/main" id="{7AC53D54-8B3A-4EA3-B0CD-94BF1B40DDC2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0"/>
            <a:ext cx="9574212" cy="1154113"/>
            <a:chOff x="1286541" y="114897"/>
            <a:chExt cx="9612281" cy="1133999"/>
          </a:xfrm>
        </p:grpSpPr>
        <p:pic>
          <p:nvPicPr>
            <p:cNvPr id="15366" name="Imagen 8" descr="Logotipo&#10;&#10;Descripción generada automáticamente">
              <a:extLst>
                <a:ext uri="{FF2B5EF4-FFF2-40B4-BE49-F238E27FC236}">
                  <a16:creationId xmlns:a16="http://schemas.microsoft.com/office/drawing/2014/main" id="{DAA0C898-6679-4F89-B204-DC63A6B04E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541" y="114897"/>
              <a:ext cx="1123602" cy="1086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Imagen 9" descr="Logotipo&#10;&#10;Descripción generada automáticamente">
              <a:extLst>
                <a:ext uri="{FF2B5EF4-FFF2-40B4-BE49-F238E27FC236}">
                  <a16:creationId xmlns:a16="http://schemas.microsoft.com/office/drawing/2014/main" id="{04E52580-DEFC-432F-B39A-FE6D19E6EB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1287" y="291427"/>
              <a:ext cx="1187535" cy="84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1BC55897-C4FE-4430-90C8-C39282E61BB9}"/>
                </a:ext>
              </a:extLst>
            </p:cNvPr>
            <p:cNvSpPr/>
            <p:nvPr/>
          </p:nvSpPr>
          <p:spPr>
            <a:xfrm>
              <a:off x="1737589" y="1202101"/>
              <a:ext cx="9040103" cy="4679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N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69" name="CuadroTexto 11">
              <a:extLst>
                <a:ext uri="{FF2B5EF4-FFF2-40B4-BE49-F238E27FC236}">
                  <a16:creationId xmlns:a16="http://schemas.microsoft.com/office/drawing/2014/main" id="{A73A5CBA-B406-4266-B587-1E49131127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4406" y="187250"/>
              <a:ext cx="730863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UNIVERSIDAD NACIONAL AGRARIA</a:t>
              </a:r>
              <a:endParaRPr kumimoji="0" lang="es-NI" altLang="es-N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Centro Nacional de Información y Documentación Agropecuaria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(CENIDA)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Tabla">
            <a:extLst>
              <a:ext uri="{FF2B5EF4-FFF2-40B4-BE49-F238E27FC236}">
                <a16:creationId xmlns:a16="http://schemas.microsoft.com/office/drawing/2014/main" id="{BAB9DAED-FF75-4C68-9D47-7087F3DED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372386"/>
              </p:ext>
            </p:extLst>
          </p:nvPr>
        </p:nvGraphicFramePr>
        <p:xfrm>
          <a:off x="191344" y="763872"/>
          <a:ext cx="11152517" cy="571366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72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0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17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500" b="1" i="0" kern="12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Aharoni" panose="02010803020104030203" pitchFamily="2" charset="-79"/>
                          <a:ea typeface=""/>
                          <a:cs typeface="Aharoni" panose="02010803020104030203" pitchFamily="2" charset="-79"/>
                        </a:rPr>
                        <a:t>Esquema</a:t>
                      </a:r>
                    </a:p>
                    <a:p>
                      <a:pPr marL="450215" marR="0" lvl="0" indent="-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+mj-lt"/>
                        <a:ea typeface=""/>
                        <a:cs typeface=""/>
                      </a:endParaRPr>
                    </a:p>
                  </a:txBody>
                  <a:tcPr marL="68582" marR="68582" marT="30945" marB="309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C0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29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Agency FB" panose="020B0503020202020204" pitchFamily="34" charset="0"/>
                          <a:ea typeface=""/>
                          <a:cs typeface="Aharoni" panose="02010803020104030203" pitchFamily="2" charset="-79"/>
                        </a:rPr>
                        <a:t>Apellido, A. y Apellido, A. (Año). </a:t>
                      </a:r>
                      <a:r>
                        <a:rPr lang="es-NI" sz="29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Agency FB" panose="020B0503020202020204" pitchFamily="34" charset="0"/>
                          <a:ea typeface=""/>
                          <a:cs typeface="Aharoni" panose="02010803020104030203" pitchFamily="2" charset="-79"/>
                        </a:rPr>
                        <a:t>Título de la obra </a:t>
                      </a:r>
                      <a:r>
                        <a:rPr lang="es-NI" sz="29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Agency FB" panose="020B0503020202020204" pitchFamily="34" charset="0"/>
                          <a:ea typeface=""/>
                          <a:cs typeface="Aharoni" panose="02010803020104030203" pitchFamily="2" charset="-79"/>
                        </a:rPr>
                        <a:t>(Versión 1.2)</a:t>
                      </a:r>
                      <a:r>
                        <a:rPr lang="es-NI" sz="320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latin typeface="Arial"/>
                          <a:ea typeface=""/>
                          <a:cs typeface=""/>
                        </a:rPr>
                        <a:t> </a:t>
                      </a:r>
                      <a:r>
                        <a:rPr lang="es-NI" sz="29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Agency FB" panose="020B0503020202020204" pitchFamily="34" charset="0"/>
                          <a:ea typeface=""/>
                          <a:cs typeface="Aharoni" panose="02010803020104030203" pitchFamily="2" charset="-79"/>
                        </a:rPr>
                        <a:t>[Software].  Editorial/URL</a:t>
                      </a:r>
                      <a:endParaRPr lang="es-CO" sz="29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Agency FB" panose="020B0503020202020204" pitchFamily="34" charset="0"/>
                        <a:ea typeface=""/>
                        <a:cs typeface="Aharoni" panose="02010803020104030203" pitchFamily="2" charset="-79"/>
                      </a:endParaRPr>
                    </a:p>
                  </a:txBody>
                  <a:tcPr marL="68582" marR="68582" marT="30945" marB="309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31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500" b="1" i="0" kern="12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Aharoni" panose="02010803020104030203" pitchFamily="2" charset="-79"/>
                          <a:ea typeface=""/>
                          <a:cs typeface="Aharoni" panose="02010803020104030203" pitchFamily="2" charset="-79"/>
                        </a:rPr>
                        <a:t>Referencia</a:t>
                      </a:r>
                    </a:p>
                  </a:txBody>
                  <a:tcPr marL="68582" marR="68582" marT="30945" marB="3094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C0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5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342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NI" sz="2400" b="0" i="0" u="none" strike="noStrike" kern="1200" cap="none" spc="0" normalizeH="0" baseline="0" noProof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R Core </a:t>
                      </a:r>
                      <a:r>
                        <a:rPr kumimoji="0" lang="es-NI" sz="2400" b="0" i="0" u="none" strike="noStrike" kern="1200" cap="none" spc="0" normalizeH="0" baseline="0" noProof="0" dirty="0" err="1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Team</a:t>
                      </a:r>
                      <a:r>
                        <a:rPr kumimoji="0" lang="es-NI" sz="2400" b="0" i="0" u="none" strike="noStrike" kern="1200" cap="none" spc="0" normalizeH="0" baseline="0" noProof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. (2018). </a:t>
                      </a:r>
                      <a:r>
                        <a:rPr kumimoji="0" lang="es-NI" sz="2400" b="0" i="1" u="none" strike="noStrike" kern="1200" cap="none" spc="0" normalizeH="0" baseline="0" noProof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R: A </a:t>
                      </a:r>
                      <a:r>
                        <a:rPr kumimoji="0" lang="es-NI" sz="2400" b="0" i="1" u="none" strike="noStrike" kern="1200" cap="none" spc="0" normalizeH="0" baseline="0" noProof="0" dirty="0" err="1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language</a:t>
                      </a:r>
                      <a:r>
                        <a:rPr kumimoji="0" lang="es-NI" sz="2400" b="0" i="1" u="none" strike="noStrike" kern="1200" cap="none" spc="0" normalizeH="0" baseline="0" noProof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 and </a:t>
                      </a:r>
                      <a:r>
                        <a:rPr kumimoji="0" lang="es-NI" sz="2400" b="0" i="1" u="none" strike="noStrike" kern="1200" cap="none" spc="0" normalizeH="0" baseline="0" noProof="0" dirty="0" err="1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environment</a:t>
                      </a:r>
                      <a:r>
                        <a:rPr kumimoji="0" lang="es-NI" sz="2400" b="0" i="1" u="none" strike="noStrike" kern="1200" cap="none" spc="0" normalizeH="0" baseline="0" noProof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NI" sz="2400" b="0" i="1" u="none" strike="noStrike" kern="1200" cap="none" spc="0" normalizeH="0" baseline="0" noProof="0" dirty="0" err="1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for</a:t>
                      </a:r>
                      <a:r>
                        <a:rPr kumimoji="0" lang="es-NI" sz="2400" b="0" i="1" u="none" strike="noStrike" kern="1200" cap="none" spc="0" normalizeH="0" baseline="0" noProof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NI" sz="2400" b="0" i="1" u="none" strike="noStrike" kern="1200" cap="none" spc="0" normalizeH="0" baseline="0" noProof="0" dirty="0" err="1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statistical</a:t>
                      </a:r>
                      <a:r>
                        <a:rPr kumimoji="0" lang="es-NI" sz="2400" b="0" i="1" u="none" strike="noStrike" kern="1200" cap="none" spc="0" normalizeH="0" baseline="0" noProof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NI" sz="2400" b="0" i="1" u="none" strike="noStrike" kern="1200" cap="none" spc="0" normalizeH="0" baseline="0" noProof="0" dirty="0" err="1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computing</a:t>
                      </a:r>
                      <a:r>
                        <a:rPr kumimoji="0" lang="es-NI" sz="2400" b="0" i="1" u="none" strike="noStrike" kern="1200" cap="none" spc="0" normalizeH="0" baseline="0" noProof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NI" sz="2400" b="0" i="0" u="none" strike="noStrike" kern="1200" cap="none" spc="0" normalizeH="0" baseline="0" noProof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s-NI" sz="2400" b="0" i="0" u="none" strike="noStrike" kern="1200" cap="none" spc="0" normalizeH="0" baseline="0" noProof="0" dirty="0" err="1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Version</a:t>
                      </a:r>
                      <a:r>
                        <a:rPr kumimoji="0" lang="es-NI" sz="2400" b="0" i="0" u="none" strike="noStrike" kern="1200" cap="none" spc="0" normalizeH="0" baseline="0" noProof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 2018) [Software]. R </a:t>
                      </a:r>
                      <a:r>
                        <a:rPr kumimoji="0" lang="es-NI" sz="2400" b="0" i="0" u="none" strike="noStrike" kern="1200" cap="none" spc="0" normalizeH="0" baseline="0" noProof="0" dirty="0" err="1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Foundation</a:t>
                      </a:r>
                      <a:r>
                        <a:rPr kumimoji="0" lang="es-NI" sz="2400" b="0" i="0" u="none" strike="noStrike" kern="1200" cap="none" spc="0" normalizeH="0" baseline="0" noProof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NI" sz="2400" b="0" i="0" u="none" strike="noStrike" kern="1200" cap="none" spc="0" normalizeH="0" baseline="0" noProof="0" dirty="0" err="1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for</a:t>
                      </a:r>
                      <a:r>
                        <a:rPr kumimoji="0" lang="es-NI" sz="2400" b="0" i="0" u="none" strike="noStrike" kern="1200" cap="none" spc="0" normalizeH="0" baseline="0" noProof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NI" sz="2400" b="0" i="0" u="none" strike="noStrike" kern="1200" cap="none" spc="0" normalizeH="0" baseline="0" noProof="0" dirty="0" err="1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Statistical</a:t>
                      </a:r>
                      <a:r>
                        <a:rPr kumimoji="0" lang="es-NI" sz="2400" b="0" i="0" u="none" strike="noStrike" kern="1200" cap="none" spc="0" normalizeH="0" baseline="0" noProof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 Computing. </a:t>
                      </a:r>
                      <a:r>
                        <a:rPr kumimoji="0" lang="es-NI" sz="2400" b="0" i="0" u="none" strike="noStrike" kern="1200" cap="none" spc="0" normalizeH="0" baseline="0" noProof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https://www.R-project.org</a:t>
                      </a:r>
                      <a:endParaRPr lang="es-CO" sz="22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+mj-lt"/>
                        <a:ea typeface=""/>
                        <a:cs typeface=""/>
                      </a:endParaRPr>
                    </a:p>
                  </a:txBody>
                  <a:tcPr marL="68582" marR="68582" marT="30945" marB="309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08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5252">
                <a:tc gridSpan="2">
                  <a:txBody>
                    <a:bodyPr/>
                    <a:lstStyle/>
                    <a:p>
                      <a:pPr marL="450215" marR="0" lvl="0" indent="-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2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+mj-lt"/>
                        <a:ea typeface=""/>
                        <a:cs typeface=""/>
                      </a:endParaRPr>
                    </a:p>
                    <a:p>
                      <a:pPr marL="450215" marR="0" lvl="0" indent="-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2400" b="0" i="0" u="none" strike="noStrike" kern="1200" cap="none" spc="0" normalizeH="0" baseline="0" dirty="0" err="1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Borenstein</a:t>
                      </a:r>
                      <a:r>
                        <a:rPr kumimoji="0" lang="es-CO" sz="2400" b="0" i="0" u="none" strike="noStrike" kern="1200" cap="none" spc="0" normalizeH="0" baseline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, M., </a:t>
                      </a:r>
                      <a:r>
                        <a:rPr kumimoji="0" lang="es-CO" sz="2400" b="0" i="0" u="none" strike="noStrike" kern="1200" cap="none" spc="0" normalizeH="0" baseline="0" dirty="0" err="1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Hedges</a:t>
                      </a:r>
                      <a:r>
                        <a:rPr kumimoji="0" lang="es-CO" sz="2400" b="0" i="0" u="none" strike="noStrike" kern="1200" cap="none" spc="0" normalizeH="0" baseline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, L., Higgins, J., &amp; Rothstein, H. (2014). </a:t>
                      </a:r>
                      <a:r>
                        <a:rPr kumimoji="0" lang="es-CO" sz="2400" b="0" i="1" u="none" strike="noStrike" kern="1200" cap="none" spc="0" normalizeH="0" baseline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Comprehensive meta-</a:t>
                      </a:r>
                      <a:r>
                        <a:rPr kumimoji="0" lang="es-CO" sz="2400" b="0" i="1" u="none" strike="noStrike" kern="1200" cap="none" spc="0" normalizeH="0" baseline="0" dirty="0" err="1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analysis</a:t>
                      </a:r>
                      <a:r>
                        <a:rPr kumimoji="0" lang="es-CO" sz="2400" b="0" i="1" u="none" strike="noStrike" kern="1200" cap="none" spc="0" normalizeH="0" baseline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CO" sz="2400" b="0" i="0" u="none" strike="noStrike" kern="1200" cap="none" spc="0" normalizeH="0" baseline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(Versión 3.3.070) [Software]. </a:t>
                      </a:r>
                      <a:r>
                        <a:rPr kumimoji="0" lang="es-CO" sz="2400" b="0" i="0" u="none" strike="noStrike" kern="1200" cap="none" spc="0" normalizeH="0" baseline="0" dirty="0" err="1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Biostat</a:t>
                      </a:r>
                      <a:r>
                        <a:rPr kumimoji="0" lang="es-CO" sz="2400" b="0" i="0" u="none" strike="noStrike" kern="1200" cap="none" spc="0" normalizeH="0" baseline="0" dirty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. https://www.meta-analysis.com</a:t>
                      </a:r>
                    </a:p>
                    <a:p>
                      <a:pPr marL="450215" marR="0" lvl="0" indent="-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2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+mj-lt"/>
                        <a:ea typeface=""/>
                        <a:cs typeface=""/>
                      </a:endParaRPr>
                    </a:p>
                  </a:txBody>
                  <a:tcPr marL="68582" marR="68582" marT="30945" marB="309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5252">
                <a:tc gridSpan="2">
                  <a:txBody>
                    <a:bodyPr/>
                    <a:lstStyle/>
                    <a:p>
                      <a:pPr marL="450215" marR="0" lvl="0" indent="-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2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+mj-lt"/>
                        <a:ea typeface=""/>
                        <a:cs typeface=""/>
                      </a:endParaRPr>
                    </a:p>
                    <a:p>
                      <a:pPr marL="450215" marR="0" lvl="0" indent="-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2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VERBI Software. (2016). </a:t>
                      </a:r>
                      <a:r>
                        <a:rPr lang="es-CO" sz="22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MAXDA </a:t>
                      </a:r>
                      <a:r>
                        <a:rPr lang="es-CO" sz="2200" b="0" i="1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Analytics</a:t>
                      </a:r>
                      <a:r>
                        <a:rPr lang="es-CO" sz="22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 Pro </a:t>
                      </a:r>
                      <a:r>
                        <a:rPr lang="es-CO" sz="22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[Software]. VERBI. https://www.maxqda.com/products/maxqda-analytics-pro</a:t>
                      </a:r>
                    </a:p>
                  </a:txBody>
                  <a:tcPr marL="68582" marR="68582" marT="30945" marB="309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532438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id="{FFF5B54B-AE6D-498F-BEC6-8CDB02F8EC34}"/>
              </a:ext>
            </a:extLst>
          </p:cNvPr>
          <p:cNvSpPr txBox="1">
            <a:spLocks/>
          </p:cNvSpPr>
          <p:nvPr/>
        </p:nvSpPr>
        <p:spPr>
          <a:xfrm>
            <a:off x="4347697" y="140628"/>
            <a:ext cx="2384407" cy="430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B9BD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3915540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4 Tabla">
            <a:extLst>
              <a:ext uri="{FF2B5EF4-FFF2-40B4-BE49-F238E27FC236}">
                <a16:creationId xmlns:a16="http://schemas.microsoft.com/office/drawing/2014/main" id="{E31B4655-00DE-442A-9042-1D52F1173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010029"/>
              </p:ext>
            </p:extLst>
          </p:nvPr>
        </p:nvGraphicFramePr>
        <p:xfrm>
          <a:off x="1227909" y="1058092"/>
          <a:ext cx="10189028" cy="372899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815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3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4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Esquema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CO" sz="2100" dirty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34301" marB="34301"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C0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Agency FB" panose="020B0503020202020204" pitchFamily="34" charset="0"/>
                          <a:ea typeface="Calibri"/>
                          <a:cs typeface="Aharoni" panose="02010803020104030203" pitchFamily="2" charset="-79"/>
                        </a:rPr>
                        <a:t>Apellido, A. A. (día, mes, año). </a:t>
                      </a:r>
                      <a:r>
                        <a:rPr lang="es-ES" sz="28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Agency FB" panose="020B0503020202020204" pitchFamily="34" charset="0"/>
                          <a:ea typeface="Calibri"/>
                          <a:cs typeface="Aharoni" panose="02010803020104030203" pitchFamily="2" charset="-79"/>
                        </a:rPr>
                        <a:t>Título del documento en cursiva</a:t>
                      </a:r>
                      <a:r>
                        <a:rPr lang="es-ES" sz="28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Agency FB" panose="020B0503020202020204" pitchFamily="34" charset="0"/>
                          <a:ea typeface="Calibri"/>
                          <a:cs typeface="Aharoni" panose="02010803020104030203" pitchFamily="2" charset="-79"/>
                        </a:rPr>
                        <a:t>. Nombre del sitio web. URL</a:t>
                      </a:r>
                      <a:endParaRPr lang="es-CO" sz="28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Agency FB" panose="020B0503020202020204" pitchFamily="34" charset="0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2" marR="68582" marT="34301" marB="34301"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50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Referencia</a:t>
                      </a:r>
                    </a:p>
                  </a:txBody>
                  <a:tcPr marL="68582" marR="68582" marT="34301" marB="34301" anchor="ctr" anchorCtr="1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C0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5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192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lvl="0" indent="-450215" algn="l" defTabSz="914400" rtl="0" eaLnBrk="1" latinLnBrk="0" hangingPunct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NI" sz="28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Calibri"/>
                          <a:cs typeface="Aharoni" panose="02010803020104030203" pitchFamily="2" charset="-79"/>
                        </a:rPr>
                        <a:t>Normas APA. (26 de septiembre de 2019). </a:t>
                      </a:r>
                      <a:r>
                        <a:rPr lang="es-NI" sz="28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Calibri"/>
                          <a:cs typeface="Aharoni" panose="02010803020104030203" pitchFamily="2" charset="-79"/>
                        </a:rPr>
                        <a:t>Formato de documento con normas APA</a:t>
                      </a:r>
                      <a:r>
                        <a:rPr lang="es-NI" sz="28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Calibri"/>
                          <a:cs typeface="Aharoni" panose="02010803020104030203" pitchFamily="2" charset="-79"/>
                        </a:rPr>
                        <a:t>. http://normasapa.com/formato-apa-presentacion-trabajos-escritos/ </a:t>
                      </a:r>
                    </a:p>
                  </a:txBody>
                  <a:tcPr marL="68582" marR="68582" marT="34301" marB="34301"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08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3555039" y="267329"/>
            <a:ext cx="54280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NI" sz="3200" b="1" spc="-5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B9BD5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SITIO WEB O PÁGINAS WEB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297838" y="5556687"/>
            <a:ext cx="9942490" cy="89255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ln>
                  <a:solidFill>
                    <a:srgbClr val="4472C4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Open Sans" panose="020B0606030504020204"/>
                <a:cs typeface="Arial" panose="020B0604020202020204" pitchFamily="34" charset="0"/>
              </a:rPr>
              <a:t>NOTA</a:t>
            </a:r>
            <a:r>
              <a:rPr lang="es-ES" sz="2400" dirty="0">
                <a:ln>
                  <a:solidFill>
                    <a:schemeClr val="tx1"/>
                  </a:solidFill>
                </a:ln>
                <a:latin typeface="Open Sans" panose="020B0606030504020204"/>
                <a:ea typeface="Calibri"/>
                <a:cs typeface="Arial" panose="020B0604020202020204" pitchFamily="34" charset="0"/>
              </a:rPr>
              <a:t>: Si el articulo no tiene autor individual el sitio pasa al lugar del autor y no tiene que repetirse, como en el  presente ejemplo.</a:t>
            </a:r>
          </a:p>
        </p:txBody>
      </p:sp>
    </p:spTree>
    <p:extLst>
      <p:ext uri="{BB962C8B-B14F-4D97-AF65-F5344CB8AC3E}">
        <p14:creationId xmlns:p14="http://schemas.microsoft.com/office/powerpoint/2010/main" val="358964124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4 Tabla">
            <a:extLst>
              <a:ext uri="{FF2B5EF4-FFF2-40B4-BE49-F238E27FC236}">
                <a16:creationId xmlns:a16="http://schemas.microsoft.com/office/drawing/2014/main" id="{E31B4655-00DE-442A-9042-1D52F1173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069778"/>
              </p:ext>
            </p:extLst>
          </p:nvPr>
        </p:nvGraphicFramePr>
        <p:xfrm>
          <a:off x="1227909" y="1600978"/>
          <a:ext cx="10189028" cy="365604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815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3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34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Esquema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CO" sz="2100" dirty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34301" marB="34301"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C0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28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Agency FB" panose="020B0503020202020204" pitchFamily="34" charset="0"/>
                          <a:ea typeface="Calibri"/>
                          <a:cs typeface="Aharoni" panose="02010803020104030203" pitchFamily="2" charset="-79"/>
                        </a:rPr>
                        <a:t>Apellido, A. A. </a:t>
                      </a:r>
                      <a:r>
                        <a:rPr lang="es-NI" sz="32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Agency FB" panose="020B0503020202020204" pitchFamily="34" charset="0"/>
                          <a:ea typeface="Calibri"/>
                          <a:cs typeface="Aharoni" panose="02010803020104030203" pitchFamily="2" charset="-79"/>
                        </a:rPr>
                        <a:t>(día, mes, año). </a:t>
                      </a:r>
                      <a:r>
                        <a:rPr lang="es-NI" sz="32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Agency FB" panose="020B0503020202020204" pitchFamily="34" charset="0"/>
                          <a:ea typeface="Calibri"/>
                          <a:cs typeface="Aharoni" panose="02010803020104030203" pitchFamily="2" charset="-79"/>
                        </a:rPr>
                        <a:t>Titulo del  video </a:t>
                      </a:r>
                      <a:r>
                        <a:rPr lang="es-NI" sz="32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Agency FB" panose="020B0503020202020204" pitchFamily="34" charset="0"/>
                          <a:ea typeface="Calibri"/>
                          <a:cs typeface="Aharoni" panose="02010803020104030203" pitchFamily="2" charset="-79"/>
                        </a:rPr>
                        <a:t>[video]. Fuente. URL</a:t>
                      </a:r>
                      <a:endParaRPr lang="es-CO" sz="32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Agency FB" panose="020B0503020202020204" pitchFamily="34" charset="0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2" marR="68582" marT="34301" marB="34301"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96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Referencia</a:t>
                      </a:r>
                    </a:p>
                  </a:txBody>
                  <a:tcPr marL="68582" marR="68582" marT="34301" marB="34301" anchor="ctr" anchorCtr="1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C0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5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506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lvl="0" indent="-450215" algn="l" defTabSz="914400" rtl="0" eaLnBrk="1" latinLnBrk="0" hangingPunct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NI" sz="28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Calibri"/>
                          <a:cs typeface="Aharoni" panose="02010803020104030203" pitchFamily="2" charset="-79"/>
                        </a:rPr>
                        <a:t>Experto Animal. (9 de julio de 2017). </a:t>
                      </a:r>
                      <a:r>
                        <a:rPr lang="es-NI" sz="28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Calibri"/>
                          <a:cs typeface="Aharoni" panose="02010803020104030203" pitchFamily="2" charset="-79"/>
                        </a:rPr>
                        <a:t>Parvovirus en perros: Síntomas y tratamiento </a:t>
                      </a:r>
                      <a:r>
                        <a:rPr lang="es-NI" sz="28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Calibri"/>
                          <a:cs typeface="Aharoni" panose="02010803020104030203" pitchFamily="2" charset="-79"/>
                        </a:rPr>
                        <a:t>[Video]. YouTube. https://www.youtube.com/watch?v=F91jW_Pxg80</a:t>
                      </a:r>
                      <a:endParaRPr lang="es-CO" sz="28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+mj-lt"/>
                        <a:ea typeface="Times New Roman"/>
                        <a:cs typeface="Aharoni" panose="02010803020104030203" pitchFamily="2" charset="-79"/>
                      </a:endParaRPr>
                    </a:p>
                  </a:txBody>
                  <a:tcPr marL="68582" marR="68582" marT="34301" marB="34301"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08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4394232" y="685352"/>
            <a:ext cx="3856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sz="3600" b="1" spc="-5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B9BD5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VIDEO YOUTUBE</a:t>
            </a:r>
          </a:p>
        </p:txBody>
      </p:sp>
    </p:spTree>
    <p:extLst>
      <p:ext uri="{BB962C8B-B14F-4D97-AF65-F5344CB8AC3E}">
        <p14:creationId xmlns:p14="http://schemas.microsoft.com/office/powerpoint/2010/main" val="399623048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4 Tabla">
            <a:extLst>
              <a:ext uri="{FF2B5EF4-FFF2-40B4-BE49-F238E27FC236}">
                <a16:creationId xmlns:a16="http://schemas.microsoft.com/office/drawing/2014/main" id="{E31B4655-00DE-442A-9042-1D52F1173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949493"/>
              </p:ext>
            </p:extLst>
          </p:nvPr>
        </p:nvGraphicFramePr>
        <p:xfrm>
          <a:off x="503582" y="1326505"/>
          <a:ext cx="11403776" cy="369057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90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5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616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Esquema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CO" sz="2100" dirty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2" marR="68582" marT="34301" marB="34301"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C0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Agency FB" panose="020B0503020202020204" pitchFamily="34" charset="0"/>
                          <a:ea typeface="Calibri"/>
                          <a:cs typeface="Aharoni" panose="02010803020104030203" pitchFamily="2" charset="-79"/>
                        </a:rPr>
                        <a:t>Apellido, A. A. (año). Título original de la imagen [Tipo: infografía, mapa, fotografía, etc.]. Fuente. URL</a:t>
                      </a:r>
                      <a:endParaRPr lang="es-CO" sz="28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Agency FB" panose="020B0503020202020204" pitchFamily="34" charset="0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2" marR="68582" marT="34301" marB="34301"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08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100" b="1" i="0" kern="1200" dirty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Referencia</a:t>
                      </a:r>
                    </a:p>
                  </a:txBody>
                  <a:tcPr marL="68582" marR="68582" marT="34301" marB="34301" anchor="ctr" anchorCtr="1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C0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5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798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lvl="0" indent="-450215" algn="l" defTabSz="914400" rtl="0" eaLnBrk="1" latinLnBrk="0" hangingPunct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800" b="0" i="0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Calibri"/>
                          <a:cs typeface="Aharoni" panose="02010803020104030203" pitchFamily="2" charset="-79"/>
                        </a:rPr>
                        <a:t>Rossman</a:t>
                      </a:r>
                      <a:r>
                        <a:rPr lang="es-ES" sz="28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Calibri"/>
                          <a:cs typeface="Aharoni" panose="02010803020104030203" pitchFamily="2" charset="-79"/>
                        </a:rPr>
                        <a:t>, J., &amp; Palmer, R. (2015). </a:t>
                      </a:r>
                      <a:r>
                        <a:rPr lang="es-ES" sz="2800" b="0" i="1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Calibri"/>
                          <a:cs typeface="Aharoni" panose="02010803020104030203" pitchFamily="2" charset="-79"/>
                        </a:rPr>
                        <a:t>Sorting</a:t>
                      </a:r>
                      <a:r>
                        <a:rPr lang="es-ES" sz="28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Calibri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s-ES" sz="2800" b="0" i="1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Calibri"/>
                          <a:cs typeface="Aharoni" panose="02010803020104030203" pitchFamily="2" charset="-79"/>
                        </a:rPr>
                        <a:t>through</a:t>
                      </a:r>
                      <a:r>
                        <a:rPr lang="es-ES" sz="28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Calibri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s-ES" sz="2800" b="0" i="1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Calibri"/>
                          <a:cs typeface="Aharoni" panose="02010803020104030203" pitchFamily="2" charset="-79"/>
                        </a:rPr>
                        <a:t>our</a:t>
                      </a:r>
                      <a:r>
                        <a:rPr lang="es-ES" sz="28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Calibri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s-ES" sz="2800" b="0" i="1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Calibri"/>
                          <a:cs typeface="Aharoni" panose="02010803020104030203" pitchFamily="2" charset="-79"/>
                        </a:rPr>
                        <a:t>space</a:t>
                      </a:r>
                      <a:r>
                        <a:rPr lang="es-ES" sz="28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Calibri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s-ES" sz="2800" b="0" i="1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Calibri"/>
                          <a:cs typeface="Aharoni" panose="02010803020104030203" pitchFamily="2" charset="-79"/>
                        </a:rPr>
                        <a:t>junk</a:t>
                      </a:r>
                      <a:r>
                        <a:rPr lang="es-ES" sz="28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Calibri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s-ES" sz="28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Calibri"/>
                          <a:cs typeface="Aharoni" panose="02010803020104030203" pitchFamily="2" charset="-79"/>
                        </a:rPr>
                        <a:t>[Infografía]. </a:t>
                      </a:r>
                      <a:r>
                        <a:rPr lang="es-ES" sz="2800" b="0" i="0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Calibri"/>
                          <a:cs typeface="Aharoni" panose="02010803020104030203" pitchFamily="2" charset="-79"/>
                        </a:rPr>
                        <a:t>World</a:t>
                      </a:r>
                      <a:r>
                        <a:rPr lang="es-ES" sz="28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Calibri"/>
                          <a:cs typeface="Aharoni" panose="02010803020104030203" pitchFamily="2" charset="-79"/>
                        </a:rPr>
                        <a:t> Science Festival. https://www.worldsciencefestival.com/2015/11/space-junk-infographic</a:t>
                      </a:r>
                      <a:endParaRPr lang="es-NI" sz="28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+mj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2" marR="68582" marT="34301" marB="34301"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08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4848703" y="494235"/>
            <a:ext cx="2494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NI" sz="4000" b="1" spc="-5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B9BD5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Imágenes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245704" y="5376719"/>
            <a:ext cx="9333695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s-ES" sz="2800" dirty="0">
                <a:ln>
                  <a:solidFill>
                    <a:schemeClr val="tx1"/>
                  </a:solidFill>
                </a:ln>
                <a:latin typeface="Open Sans" panose="020B0606030504020204"/>
                <a:ea typeface="Calibri"/>
                <a:cs typeface="Arial" panose="020B0604020202020204" pitchFamily="34" charset="0"/>
              </a:rPr>
              <a:t>Nota</a:t>
            </a:r>
            <a:r>
              <a:rPr lang="es-ES" sz="2800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Open Sans" panose="020B0606030504020204"/>
                <a:ea typeface="Calibri"/>
                <a:cs typeface="Arial" panose="020B0604020202020204" pitchFamily="34" charset="0"/>
              </a:rPr>
              <a:t>: </a:t>
            </a:r>
            <a:r>
              <a:rPr lang="es-ES" sz="2800" dirty="0">
                <a:ln>
                  <a:solidFill>
                    <a:schemeClr val="tx1"/>
                  </a:solidFill>
                </a:ln>
                <a:latin typeface="Open Sans" panose="020B0606030504020204"/>
                <a:cs typeface="Arial" panose="020B0604020202020204" pitchFamily="34" charset="0"/>
              </a:rPr>
              <a:t>Siempre debe respetar los derechos de autor</a:t>
            </a:r>
            <a:endParaRPr lang="es-ES" sz="2400" dirty="0">
              <a:ln>
                <a:solidFill>
                  <a:schemeClr val="tx1"/>
                </a:solidFill>
              </a:ln>
              <a:latin typeface="Open Sans" panose="020B060603050402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64989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echa a la derecha con bandas 6">
            <a:extLst>
              <a:ext uri="{FF2B5EF4-FFF2-40B4-BE49-F238E27FC236}">
                <a16:creationId xmlns:a16="http://schemas.microsoft.com/office/drawing/2014/main" id="{86B55CAD-DB7D-4DCE-91F8-93A4B7FA5181}"/>
              </a:ext>
            </a:extLst>
          </p:cNvPr>
          <p:cNvSpPr/>
          <p:nvPr/>
        </p:nvSpPr>
        <p:spPr>
          <a:xfrm>
            <a:off x="392561" y="2262998"/>
            <a:ext cx="648072" cy="461665"/>
          </a:xfrm>
          <a:prstGeom prst="stripedRightArrow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NI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lecha a la derecha con bandas 7">
            <a:extLst>
              <a:ext uri="{FF2B5EF4-FFF2-40B4-BE49-F238E27FC236}">
                <a16:creationId xmlns:a16="http://schemas.microsoft.com/office/drawing/2014/main" id="{D50E7184-16D6-4BC8-971C-6D7D826BD2E8}"/>
              </a:ext>
            </a:extLst>
          </p:cNvPr>
          <p:cNvSpPr/>
          <p:nvPr/>
        </p:nvSpPr>
        <p:spPr>
          <a:xfrm>
            <a:off x="395555" y="2916875"/>
            <a:ext cx="648072" cy="461665"/>
          </a:xfrm>
          <a:prstGeom prst="stripedRightArrow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NI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lecha a la derecha con bandas 8">
            <a:extLst>
              <a:ext uri="{FF2B5EF4-FFF2-40B4-BE49-F238E27FC236}">
                <a16:creationId xmlns:a16="http://schemas.microsoft.com/office/drawing/2014/main" id="{D26500B6-29CB-42DA-BC3B-E977182108B5}"/>
              </a:ext>
            </a:extLst>
          </p:cNvPr>
          <p:cNvSpPr/>
          <p:nvPr/>
        </p:nvSpPr>
        <p:spPr>
          <a:xfrm>
            <a:off x="392561" y="3626751"/>
            <a:ext cx="648072" cy="461665"/>
          </a:xfrm>
          <a:prstGeom prst="stripedRightArrow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NI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lecha a la derecha con bandas 9">
            <a:extLst>
              <a:ext uri="{FF2B5EF4-FFF2-40B4-BE49-F238E27FC236}">
                <a16:creationId xmlns:a16="http://schemas.microsoft.com/office/drawing/2014/main" id="{C878A39B-476B-4A3C-A9C9-FBA3B172AFA0}"/>
              </a:ext>
            </a:extLst>
          </p:cNvPr>
          <p:cNvSpPr/>
          <p:nvPr/>
        </p:nvSpPr>
        <p:spPr>
          <a:xfrm>
            <a:off x="392561" y="4557172"/>
            <a:ext cx="648072" cy="461665"/>
          </a:xfrm>
          <a:prstGeom prst="stripedRightArrow">
            <a:avLst/>
          </a:prstGeom>
          <a:solidFill>
            <a:srgbClr val="C4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NI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lecha a la derecha con bandas 10">
            <a:extLst>
              <a:ext uri="{FF2B5EF4-FFF2-40B4-BE49-F238E27FC236}">
                <a16:creationId xmlns:a16="http://schemas.microsoft.com/office/drawing/2014/main" id="{ACFCFF4E-8DD5-408A-8A50-53270E7EA760}"/>
              </a:ext>
            </a:extLst>
          </p:cNvPr>
          <p:cNvSpPr/>
          <p:nvPr/>
        </p:nvSpPr>
        <p:spPr>
          <a:xfrm>
            <a:off x="392561" y="5400884"/>
            <a:ext cx="648072" cy="461665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NI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B9779C-411F-4BEC-A39B-35443E99AF1E}"/>
              </a:ext>
            </a:extLst>
          </p:cNvPr>
          <p:cNvSpPr/>
          <p:nvPr/>
        </p:nvSpPr>
        <p:spPr>
          <a:xfrm>
            <a:off x="1210308" y="2223631"/>
            <a:ext cx="87598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Calibri"/>
                <a:cs typeface="Arial" panose="020B0604020202020204" pitchFamily="34" charset="0"/>
              </a:rPr>
              <a:t>Alfabetice iniciando con el apellido del autor letra por letra</a:t>
            </a:r>
            <a:r>
              <a:rPr kumimoji="0" lang="es-N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6898C40-DFCD-4731-91EF-23D4868D639F}"/>
              </a:ext>
            </a:extLst>
          </p:cNvPr>
          <p:cNvSpPr/>
          <p:nvPr/>
        </p:nvSpPr>
        <p:spPr>
          <a:xfrm>
            <a:off x="1213302" y="2724488"/>
            <a:ext cx="8933856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Calibri"/>
                <a:cs typeface="Arial" panose="020B0604020202020204" pitchFamily="34" charset="0"/>
              </a:rPr>
              <a:t>Palabra por palabra si es autor corporativo a partir de la primera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Calibri"/>
                <a:cs typeface="Arial" panose="020B0604020202020204" pitchFamily="34" charset="0"/>
              </a:rPr>
              <a:t> palabra significativa del nombre, no use siglas</a:t>
            </a:r>
            <a:r>
              <a:rPr kumimoji="0" lang="es-N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B0B1EC5-54BE-45D0-8757-BB2D9033AB81}"/>
              </a:ext>
            </a:extLst>
          </p:cNvPr>
          <p:cNvSpPr/>
          <p:nvPr/>
        </p:nvSpPr>
        <p:spPr>
          <a:xfrm>
            <a:off x="1176263" y="3616856"/>
            <a:ext cx="850745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Calibri"/>
                <a:cs typeface="Arial" panose="020B0604020202020204" pitchFamily="34" charset="0"/>
              </a:rPr>
              <a:t>Por la primera palabra significativa del título si la publicación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Calibri"/>
                <a:cs typeface="Arial" panose="020B0604020202020204" pitchFamily="34" charset="0"/>
              </a:rPr>
              <a:t>no tiene autor</a:t>
            </a:r>
            <a:r>
              <a:rPr kumimoji="0" lang="es-N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CB22033-D437-4D22-A9AD-A8C11B95CDCE}"/>
              </a:ext>
            </a:extLst>
          </p:cNvPr>
          <p:cNvSpPr/>
          <p:nvPr/>
        </p:nvSpPr>
        <p:spPr>
          <a:xfrm>
            <a:off x="1254641" y="4515826"/>
            <a:ext cx="4682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Calibri"/>
                <a:cs typeface="Arial" panose="020B0604020202020204" pitchFamily="34" charset="0"/>
              </a:rPr>
              <a:t>La lista se iniciara en una nueva página</a:t>
            </a:r>
            <a:r>
              <a:rPr kumimoji="0" lang="es-N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B94BC5B-2259-4E2F-BCB5-59945EB826FA}"/>
              </a:ext>
            </a:extLst>
          </p:cNvPr>
          <p:cNvSpPr/>
          <p:nvPr/>
        </p:nvSpPr>
        <p:spPr>
          <a:xfrm>
            <a:off x="1157231" y="5216217"/>
            <a:ext cx="80003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Calibri"/>
                <a:cs typeface="Arial" panose="020B0604020202020204" pitchFamily="34" charset="0"/>
              </a:rPr>
              <a:t>Se aplicara una sangría francesa si la referencia ocupa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Calibri"/>
                <a:cs typeface="Arial" panose="020B0604020202020204" pitchFamily="34" charset="0"/>
              </a:rPr>
              <a:t>más de una línea de 1.27cm.</a:t>
            </a:r>
          </a:p>
        </p:txBody>
      </p:sp>
      <p:sp>
        <p:nvSpPr>
          <p:cNvPr id="18" name="Rectángulo redondeado 7">
            <a:extLst>
              <a:ext uri="{FF2B5EF4-FFF2-40B4-BE49-F238E27FC236}">
                <a16:creationId xmlns:a16="http://schemas.microsoft.com/office/drawing/2014/main" id="{B63B4475-B18E-4A4B-AFCB-7FD9753A8A51}"/>
              </a:ext>
            </a:extLst>
          </p:cNvPr>
          <p:cNvSpPr/>
          <p:nvPr/>
        </p:nvSpPr>
        <p:spPr>
          <a:xfrm>
            <a:off x="1908927" y="1441416"/>
            <a:ext cx="7762488" cy="576263"/>
          </a:xfrm>
          <a:prstGeom prst="round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-5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B9BD5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Orden de las referencias bibliográficas</a:t>
            </a:r>
          </a:p>
        </p:txBody>
      </p:sp>
      <p:grpSp>
        <p:nvGrpSpPr>
          <p:cNvPr id="31767" name="Grupo 13">
            <a:extLst>
              <a:ext uri="{FF2B5EF4-FFF2-40B4-BE49-F238E27FC236}">
                <a16:creationId xmlns:a16="http://schemas.microsoft.com/office/drawing/2014/main" id="{2AD38BC4-6052-4E0A-BAF6-4E8A59AF82A3}"/>
              </a:ext>
            </a:extLst>
          </p:cNvPr>
          <p:cNvGrpSpPr>
            <a:grpSpLocks/>
          </p:cNvGrpSpPr>
          <p:nvPr/>
        </p:nvGrpSpPr>
        <p:grpSpPr bwMode="auto">
          <a:xfrm>
            <a:off x="1176338" y="87313"/>
            <a:ext cx="9612312" cy="1135062"/>
            <a:chOff x="1286541" y="114897"/>
            <a:chExt cx="9612281" cy="1133999"/>
          </a:xfrm>
        </p:grpSpPr>
        <p:pic>
          <p:nvPicPr>
            <p:cNvPr id="31768" name="Imagen 19" descr="Logotipo&#10;&#10;Descripción generada automáticamente">
              <a:extLst>
                <a:ext uri="{FF2B5EF4-FFF2-40B4-BE49-F238E27FC236}">
                  <a16:creationId xmlns:a16="http://schemas.microsoft.com/office/drawing/2014/main" id="{06BCAB24-06E9-4FBB-8E15-4DE509EF8F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541" y="114897"/>
              <a:ext cx="1123602" cy="1086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9" name="Imagen 20" descr="Logotipo&#10;&#10;Descripción generada automáticamente">
              <a:extLst>
                <a:ext uri="{FF2B5EF4-FFF2-40B4-BE49-F238E27FC236}">
                  <a16:creationId xmlns:a16="http://schemas.microsoft.com/office/drawing/2014/main" id="{9A1E9677-018D-4C35-8FA5-B891BD10BA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1287" y="291427"/>
              <a:ext cx="1187535" cy="84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6A25F24E-19CC-4865-8605-4CDEA580A5B6}"/>
                </a:ext>
              </a:extLst>
            </p:cNvPr>
            <p:cNvSpPr/>
            <p:nvPr/>
          </p:nvSpPr>
          <p:spPr>
            <a:xfrm>
              <a:off x="1737390" y="1201316"/>
              <a:ext cx="9040783" cy="475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N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771" name="CuadroTexto 22">
              <a:extLst>
                <a:ext uri="{FF2B5EF4-FFF2-40B4-BE49-F238E27FC236}">
                  <a16:creationId xmlns:a16="http://schemas.microsoft.com/office/drawing/2014/main" id="{BEBEFC85-B51F-4410-A199-BDD572F3B3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5102" y="196523"/>
              <a:ext cx="692179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UNIVERSIDAD NACIONAL AGRARIA</a:t>
              </a:r>
              <a:endParaRPr kumimoji="0" lang="es-NI" altLang="es-N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Centro Nacional de Información y Documentación Agropecuaria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(CENIDA)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9157D29-D4AF-4185-AA13-68C6BB09B1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6432746"/>
              </p:ext>
            </p:extLst>
          </p:nvPr>
        </p:nvGraphicFramePr>
        <p:xfrm>
          <a:off x="96712" y="1371600"/>
          <a:ext cx="11503106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50E9759B-A035-4DF8-B231-12498AAE4CEA}"/>
              </a:ext>
            </a:extLst>
          </p:cNvPr>
          <p:cNvSpPr/>
          <p:nvPr/>
        </p:nvSpPr>
        <p:spPr>
          <a:xfrm>
            <a:off x="468124" y="1309042"/>
            <a:ext cx="11255749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-5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B9BD5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Reglas para ordenar varios trabajos con el mismo primer autor… </a:t>
            </a:r>
          </a:p>
        </p:txBody>
      </p:sp>
      <p:grpSp>
        <p:nvGrpSpPr>
          <p:cNvPr id="32772" name="Grupo 3">
            <a:extLst>
              <a:ext uri="{FF2B5EF4-FFF2-40B4-BE49-F238E27FC236}">
                <a16:creationId xmlns:a16="http://schemas.microsoft.com/office/drawing/2014/main" id="{08516EE2-E9F3-420C-A14F-74EB61642ECD}"/>
              </a:ext>
            </a:extLst>
          </p:cNvPr>
          <p:cNvGrpSpPr>
            <a:grpSpLocks/>
          </p:cNvGrpSpPr>
          <p:nvPr/>
        </p:nvGrpSpPr>
        <p:grpSpPr bwMode="auto">
          <a:xfrm>
            <a:off x="1285875" y="114300"/>
            <a:ext cx="9612313" cy="1135063"/>
            <a:chOff x="1286541" y="114897"/>
            <a:chExt cx="9612281" cy="1133999"/>
          </a:xfrm>
        </p:grpSpPr>
        <p:pic>
          <p:nvPicPr>
            <p:cNvPr id="32773" name="Imagen 5" descr="Logotipo&#10;&#10;Descripción generada automáticamente">
              <a:extLst>
                <a:ext uri="{FF2B5EF4-FFF2-40B4-BE49-F238E27FC236}">
                  <a16:creationId xmlns:a16="http://schemas.microsoft.com/office/drawing/2014/main" id="{1D80B748-BD0F-43B6-ADF1-96BCED6D90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541" y="114897"/>
              <a:ext cx="1123602" cy="1086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Imagen 7" descr="Logotipo&#10;&#10;Descripción generada automáticamente">
              <a:extLst>
                <a:ext uri="{FF2B5EF4-FFF2-40B4-BE49-F238E27FC236}">
                  <a16:creationId xmlns:a16="http://schemas.microsoft.com/office/drawing/2014/main" id="{0DB5310D-6017-4FE2-A1AA-594A46F5EE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1287" y="291427"/>
              <a:ext cx="1187535" cy="84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7F347BF6-43B0-4F34-B00E-9CC74B1457CF}"/>
                </a:ext>
              </a:extLst>
            </p:cNvPr>
            <p:cNvSpPr/>
            <p:nvPr/>
          </p:nvSpPr>
          <p:spPr>
            <a:xfrm>
              <a:off x="1737389" y="1201316"/>
              <a:ext cx="9040783" cy="475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N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776" name="CuadroTexto 9">
              <a:extLst>
                <a:ext uri="{FF2B5EF4-FFF2-40B4-BE49-F238E27FC236}">
                  <a16:creationId xmlns:a16="http://schemas.microsoft.com/office/drawing/2014/main" id="{F43E5EC9-D25E-4915-AAC0-B41B35FB45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5102" y="196523"/>
              <a:ext cx="692179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UNIVERSIDAD NACIONAL AGRARIA</a:t>
              </a:r>
              <a:endParaRPr kumimoji="0" lang="es-NI" altLang="es-N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Centro Nacional de Información y Documentación Agropecuaria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(CENIDA)</a:t>
              </a:r>
            </a:p>
          </p:txBody>
        </p:sp>
      </p:grp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420B364-6730-4DBC-AF16-4F2A5E8DD8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2897085"/>
              </p:ext>
            </p:extLst>
          </p:nvPr>
        </p:nvGraphicFramePr>
        <p:xfrm>
          <a:off x="263199" y="2288161"/>
          <a:ext cx="11557284" cy="4369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A9D55B8E-BD1E-4D20-ABAF-6596B67B7A75}"/>
              </a:ext>
            </a:extLst>
          </p:cNvPr>
          <p:cNvSpPr/>
          <p:nvPr/>
        </p:nvSpPr>
        <p:spPr>
          <a:xfrm>
            <a:off x="695283" y="1429264"/>
            <a:ext cx="111252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-5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B9BD5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Reglas para ordenar varios trabajos con el mismo primer autor… </a:t>
            </a:r>
          </a:p>
        </p:txBody>
      </p:sp>
      <p:grpSp>
        <p:nvGrpSpPr>
          <p:cNvPr id="33796" name="Grupo 3">
            <a:extLst>
              <a:ext uri="{FF2B5EF4-FFF2-40B4-BE49-F238E27FC236}">
                <a16:creationId xmlns:a16="http://schemas.microsoft.com/office/drawing/2014/main" id="{4F37DCB3-50A8-4A4D-9492-DB58F95996C8}"/>
              </a:ext>
            </a:extLst>
          </p:cNvPr>
          <p:cNvGrpSpPr>
            <a:grpSpLocks/>
          </p:cNvGrpSpPr>
          <p:nvPr/>
        </p:nvGrpSpPr>
        <p:grpSpPr bwMode="auto">
          <a:xfrm>
            <a:off x="1285875" y="55563"/>
            <a:ext cx="9612313" cy="1193800"/>
            <a:chOff x="1286541" y="54921"/>
            <a:chExt cx="9612281" cy="1193975"/>
          </a:xfrm>
        </p:grpSpPr>
        <p:pic>
          <p:nvPicPr>
            <p:cNvPr id="33797" name="Imagen 5" descr="Logotipo&#10;&#10;Descripción generada automáticamente">
              <a:extLst>
                <a:ext uri="{FF2B5EF4-FFF2-40B4-BE49-F238E27FC236}">
                  <a16:creationId xmlns:a16="http://schemas.microsoft.com/office/drawing/2014/main" id="{4716A9D7-D43E-4323-AC9E-A6CD13424E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541" y="114897"/>
              <a:ext cx="1123602" cy="1086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8" name="Imagen 7" descr="Logotipo&#10;&#10;Descripción generada automáticamente">
              <a:extLst>
                <a:ext uri="{FF2B5EF4-FFF2-40B4-BE49-F238E27FC236}">
                  <a16:creationId xmlns:a16="http://schemas.microsoft.com/office/drawing/2014/main" id="{B3AD089C-777C-4D7C-BFC4-F84E8BF3D8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1287" y="291427"/>
              <a:ext cx="1187535" cy="84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9871D26-908A-4D2E-8163-C9604B9BF90B}"/>
                </a:ext>
              </a:extLst>
            </p:cNvPr>
            <p:cNvSpPr/>
            <p:nvPr/>
          </p:nvSpPr>
          <p:spPr>
            <a:xfrm>
              <a:off x="1737389" y="1201264"/>
              <a:ext cx="9040783" cy="476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N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00" name="CuadroTexto 9">
              <a:extLst>
                <a:ext uri="{FF2B5EF4-FFF2-40B4-BE49-F238E27FC236}">
                  <a16:creationId xmlns:a16="http://schemas.microsoft.com/office/drawing/2014/main" id="{4B2997BD-B73A-42E1-B1AD-E77DD346AF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0143" y="54921"/>
              <a:ext cx="692179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UNIVERSIDAD NACIONAL AGRARIA</a:t>
              </a:r>
              <a:endParaRPr kumimoji="0" lang="es-NI" altLang="es-N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Centro Nacional de Información y Documentación Agropecuaria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(CENIDA)</a:t>
              </a:r>
            </a:p>
          </p:txBody>
        </p:sp>
      </p:grp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91AAE58-ADF2-4544-AC59-6279E9CC59DF}"/>
              </a:ext>
            </a:extLst>
          </p:cNvPr>
          <p:cNvSpPr/>
          <p:nvPr/>
        </p:nvSpPr>
        <p:spPr>
          <a:xfrm>
            <a:off x="397996" y="2391984"/>
            <a:ext cx="11431517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Calibri"/>
                <a:cs typeface="Arial" panose="020B0604020202020204" pitchFamily="34" charset="0"/>
              </a:rPr>
              <a:t>.-Los trabajos realizados por diferentes autores con el mismo apellido se ordenan alfabéticamente por la primera inicial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/>
                <a:ea typeface="Calibri"/>
                <a:cs typeface="Arial" panose="020B0604020202020204" pitchFamily="34" charset="0"/>
              </a:rPr>
              <a:t>Ejemplo: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Calibri"/>
                <a:cs typeface="Arial" panose="020B0604020202020204" pitchFamily="34" charset="0"/>
              </a:rPr>
              <a:t>López Rodríguez, </a:t>
            </a:r>
            <a:r>
              <a:rPr kumimoji="0" lang="es-NI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/>
                <a:ea typeface="Calibri"/>
                <a:cs typeface="Arial" panose="020B0604020202020204" pitchFamily="34" charset="0"/>
              </a:rPr>
              <a:t>G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Calibri"/>
                <a:cs typeface="Arial" panose="020B0604020202020204" pitchFamily="34" charset="0"/>
              </a:rPr>
              <a:t>López Rodríguez, </a:t>
            </a:r>
            <a:r>
              <a:rPr kumimoji="0" lang="es-NI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/>
                <a:ea typeface="Calibri"/>
                <a:cs typeface="Arial" panose="020B0604020202020204" pitchFamily="34" charset="0"/>
              </a:rPr>
              <a:t>J.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4227D37-FB45-4DE6-83D5-F6B5AC39ABDD}"/>
              </a:ext>
            </a:extLst>
          </p:cNvPr>
          <p:cNvSpPr/>
          <p:nvPr/>
        </p:nvSpPr>
        <p:spPr>
          <a:xfrm>
            <a:off x="397996" y="4466016"/>
            <a:ext cx="11719773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Calibri"/>
                <a:cs typeface="Arial" panose="020B0604020202020204" pitchFamily="34" charset="0"/>
              </a:rPr>
              <a:t>.-Alfabetice los autores corporativos como asociaciones o dependencias gubernamentales, a partir de la primera palabra significativa del nombre, se deben escribir los nombres oficiales completos.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/>
                <a:ea typeface="+mn-ea"/>
                <a:cs typeface="Arial" panose="020B0604020202020204" pitchFamily="34" charset="0"/>
              </a:rPr>
              <a:t>Ejemplo: 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/>
                <a:ea typeface="Calibri"/>
                <a:cs typeface="Arial" panose="020B0604020202020204" pitchFamily="34" charset="0"/>
              </a:rPr>
              <a:t>Universidad Nacional Agraria</a:t>
            </a:r>
            <a:r>
              <a:rPr kumimoji="0" lang="es-NI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Calibri"/>
                <a:cs typeface="Arial" panose="020B0604020202020204" pitchFamily="34" charset="0"/>
              </a:rPr>
              <a:t>. (2011). Plan Operativo Anual. </a:t>
            </a: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7E551D8-5E34-495E-97D8-7E90D0063A3D}"/>
              </a:ext>
            </a:extLst>
          </p:cNvPr>
          <p:cNvSpPr/>
          <p:nvPr/>
        </p:nvSpPr>
        <p:spPr>
          <a:xfrm>
            <a:off x="143132" y="1519732"/>
            <a:ext cx="1190573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-5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B9BD5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Reglas para ordenar varios trabajos con el mismo primer autor… </a:t>
            </a:r>
          </a:p>
        </p:txBody>
      </p:sp>
      <p:grpSp>
        <p:nvGrpSpPr>
          <p:cNvPr id="34821" name="Grupo 6">
            <a:extLst>
              <a:ext uri="{FF2B5EF4-FFF2-40B4-BE49-F238E27FC236}">
                <a16:creationId xmlns:a16="http://schemas.microsoft.com/office/drawing/2014/main" id="{EEEA8B9D-3FEE-43CD-84F4-3FBFEFC1ABCE}"/>
              </a:ext>
            </a:extLst>
          </p:cNvPr>
          <p:cNvGrpSpPr>
            <a:grpSpLocks/>
          </p:cNvGrpSpPr>
          <p:nvPr/>
        </p:nvGrpSpPr>
        <p:grpSpPr bwMode="auto">
          <a:xfrm>
            <a:off x="1285875" y="114300"/>
            <a:ext cx="9612313" cy="1135063"/>
            <a:chOff x="1286541" y="114897"/>
            <a:chExt cx="9612281" cy="1133999"/>
          </a:xfrm>
        </p:grpSpPr>
        <p:pic>
          <p:nvPicPr>
            <p:cNvPr id="34822" name="Imagen 8" descr="Logotipo&#10;&#10;Descripción generada automáticamente">
              <a:extLst>
                <a:ext uri="{FF2B5EF4-FFF2-40B4-BE49-F238E27FC236}">
                  <a16:creationId xmlns:a16="http://schemas.microsoft.com/office/drawing/2014/main" id="{C5280F29-9D22-477B-82BE-158C4D3F31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541" y="114897"/>
              <a:ext cx="1123602" cy="1086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3" name="Imagen 9" descr="Logotipo&#10;&#10;Descripción generada automáticamente">
              <a:extLst>
                <a:ext uri="{FF2B5EF4-FFF2-40B4-BE49-F238E27FC236}">
                  <a16:creationId xmlns:a16="http://schemas.microsoft.com/office/drawing/2014/main" id="{DA1A5090-C802-4696-9A75-C9C7DEF951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1287" y="291427"/>
              <a:ext cx="1187535" cy="84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5CC4BEDC-4A65-478F-8D0E-8238162E9810}"/>
                </a:ext>
              </a:extLst>
            </p:cNvPr>
            <p:cNvSpPr/>
            <p:nvPr/>
          </p:nvSpPr>
          <p:spPr>
            <a:xfrm>
              <a:off x="1737389" y="1201316"/>
              <a:ext cx="9040783" cy="475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N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825" name="CuadroTexto 11">
              <a:extLst>
                <a:ext uri="{FF2B5EF4-FFF2-40B4-BE49-F238E27FC236}">
                  <a16:creationId xmlns:a16="http://schemas.microsoft.com/office/drawing/2014/main" id="{11BE016F-8FFB-4D47-9DAD-9AF99A0E17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5102" y="196523"/>
              <a:ext cx="692179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UNIVERSIDAD NACIONAL AGRARIA</a:t>
              </a:r>
              <a:endParaRPr kumimoji="0" lang="es-NI" altLang="es-N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Centro Nacional de Información y Documentación Agropecuaria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(CENIDA)</a:t>
              </a:r>
            </a:p>
          </p:txBody>
        </p:sp>
      </p:grp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ortar rectángulo de esquina diagonal 6">
            <a:extLst>
              <a:ext uri="{FF2B5EF4-FFF2-40B4-BE49-F238E27FC236}">
                <a16:creationId xmlns:a16="http://schemas.microsoft.com/office/drawing/2014/main" id="{466C39AD-6AF1-4D03-A155-B6A79A2FF012}"/>
              </a:ext>
            </a:extLst>
          </p:cNvPr>
          <p:cNvSpPr/>
          <p:nvPr/>
        </p:nvSpPr>
        <p:spPr>
          <a:xfrm>
            <a:off x="389471" y="2491714"/>
            <a:ext cx="11545356" cy="3668086"/>
          </a:xfrm>
          <a:prstGeom prst="snip2DiagRect">
            <a:avLst/>
          </a:prstGeom>
          <a:solidFill>
            <a:schemeClr val="bg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91440" bIns="91440" spcCol="127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Calibri"/>
                <a:cs typeface="Arial" panose="020B0604020202020204" pitchFamily="34" charset="0"/>
              </a:rPr>
              <a:t>.-Las referencias con el mismo autor con la misma fecha de publicación se ordenan alfabéticamente por el título (excluyendo los artículos Un, Una o El o La)</a:t>
            </a:r>
          </a:p>
          <a:p>
            <a:pPr marL="914400" marR="0" lvl="2" indent="-7560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Calibri"/>
                <a:cs typeface="Arial" panose="020B0604020202020204" pitchFamily="34" charset="0"/>
              </a:rPr>
              <a:t>Ejemplo:</a:t>
            </a:r>
          </a:p>
          <a:p>
            <a:pPr marL="1828800" marR="0" lvl="4" indent="-7560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Calibri"/>
                <a:cs typeface="Arial" panose="020B0604020202020204" pitchFamily="34" charset="0"/>
              </a:rPr>
              <a:t>Alemán Zeledón, F. y Jiménez, E. </a:t>
            </a:r>
            <a:r>
              <a:rPr kumimoji="0" lang="es-NI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/>
                <a:ea typeface="Calibri"/>
                <a:cs typeface="Arial" panose="020B0604020202020204" pitchFamily="34" charset="0"/>
              </a:rPr>
              <a:t>(2010a). </a:t>
            </a:r>
            <a:r>
              <a:rPr kumimoji="0" lang="es-NI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Calibri"/>
                <a:cs typeface="Arial" panose="020B0604020202020204" pitchFamily="34" charset="0"/>
              </a:rPr>
              <a:t>El </a:t>
            </a:r>
            <a:r>
              <a:rPr kumimoji="0" lang="es-NI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/>
                <a:ea typeface="Calibri"/>
                <a:cs typeface="Arial" panose="020B0604020202020204" pitchFamily="34" charset="0"/>
              </a:rPr>
              <a:t>impacto</a:t>
            </a:r>
            <a:r>
              <a:rPr kumimoji="0" lang="es-NI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Calibri"/>
                <a:cs typeface="Arial" panose="020B0604020202020204" pitchFamily="34" charset="0"/>
              </a:rPr>
              <a:t> de las malezas en el cultivo del maíz.</a:t>
            </a:r>
          </a:p>
          <a:p>
            <a:pPr marL="1828800" marR="0" lvl="4" indent="-7560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Calibri"/>
                <a:cs typeface="Arial" panose="020B0604020202020204" pitchFamily="34" charset="0"/>
              </a:rPr>
              <a:t>Alemán Zeledón, F. y Jiménez, E. </a:t>
            </a:r>
            <a:r>
              <a:rPr kumimoji="0" lang="es-NI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/>
                <a:ea typeface="Calibri"/>
                <a:cs typeface="Arial" panose="020B0604020202020204" pitchFamily="34" charset="0"/>
              </a:rPr>
              <a:t>(2010b). </a:t>
            </a:r>
            <a:r>
              <a:rPr kumimoji="0" lang="es-NI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/>
                <a:ea typeface="Calibri"/>
                <a:cs typeface="Arial" panose="020B0604020202020204" pitchFamily="34" charset="0"/>
              </a:rPr>
              <a:t>Resultados</a:t>
            </a:r>
            <a:r>
              <a:rPr kumimoji="0" lang="es-NI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Calibri"/>
                <a:cs typeface="Arial" panose="020B0604020202020204" pitchFamily="34" charset="0"/>
              </a:rPr>
              <a:t> del experimento en tomate.</a:t>
            </a:r>
          </a:p>
          <a:p>
            <a:pPr marL="756000" marR="0" lvl="0" indent="-756000" algn="l" defTabSz="1066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CB8CC4E-1387-4FE2-85EE-1AA29B54D0B8}"/>
              </a:ext>
            </a:extLst>
          </p:cNvPr>
          <p:cNvSpPr/>
          <p:nvPr/>
        </p:nvSpPr>
        <p:spPr>
          <a:xfrm>
            <a:off x="583473" y="1702283"/>
            <a:ext cx="1102505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-5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B9BD5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Reglas para ordenar varios trabajos con el mismo primer autor</a:t>
            </a:r>
          </a:p>
        </p:txBody>
      </p:sp>
      <p:grpSp>
        <p:nvGrpSpPr>
          <p:cNvPr id="35844" name="Grupo 3">
            <a:extLst>
              <a:ext uri="{FF2B5EF4-FFF2-40B4-BE49-F238E27FC236}">
                <a16:creationId xmlns:a16="http://schemas.microsoft.com/office/drawing/2014/main" id="{451D58DD-D5C6-4529-B887-4645D0E645E8}"/>
              </a:ext>
            </a:extLst>
          </p:cNvPr>
          <p:cNvGrpSpPr>
            <a:grpSpLocks/>
          </p:cNvGrpSpPr>
          <p:nvPr/>
        </p:nvGrpSpPr>
        <p:grpSpPr bwMode="auto">
          <a:xfrm>
            <a:off x="1285875" y="114300"/>
            <a:ext cx="9612313" cy="1135063"/>
            <a:chOff x="1286541" y="114897"/>
            <a:chExt cx="9612281" cy="1133999"/>
          </a:xfrm>
        </p:grpSpPr>
        <p:pic>
          <p:nvPicPr>
            <p:cNvPr id="35845" name="Imagen 5" descr="Logotipo&#10;&#10;Descripción generada automáticamente">
              <a:extLst>
                <a:ext uri="{FF2B5EF4-FFF2-40B4-BE49-F238E27FC236}">
                  <a16:creationId xmlns:a16="http://schemas.microsoft.com/office/drawing/2014/main" id="{5665D414-948C-403F-8850-58B6742997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541" y="114897"/>
              <a:ext cx="1123602" cy="1086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6" name="Imagen 7" descr="Logotipo&#10;&#10;Descripción generada automáticamente">
              <a:extLst>
                <a:ext uri="{FF2B5EF4-FFF2-40B4-BE49-F238E27FC236}">
                  <a16:creationId xmlns:a16="http://schemas.microsoft.com/office/drawing/2014/main" id="{61F53CF8-E7C4-459C-900A-41B8B164DC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1287" y="291427"/>
              <a:ext cx="1187535" cy="84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6DE0C45-1982-493B-8A00-41407F1E9A0E}"/>
                </a:ext>
              </a:extLst>
            </p:cNvPr>
            <p:cNvSpPr/>
            <p:nvPr/>
          </p:nvSpPr>
          <p:spPr>
            <a:xfrm>
              <a:off x="1737389" y="1201316"/>
              <a:ext cx="9040783" cy="475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N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848" name="CuadroTexto 9">
              <a:extLst>
                <a:ext uri="{FF2B5EF4-FFF2-40B4-BE49-F238E27FC236}">
                  <a16:creationId xmlns:a16="http://schemas.microsoft.com/office/drawing/2014/main" id="{74ED266C-FC29-4753-BCCD-AC830584E0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5102" y="196523"/>
              <a:ext cx="692179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UNIVERSIDAD NACIONAL AGRARIA</a:t>
              </a:r>
              <a:endParaRPr kumimoji="0" lang="es-NI" altLang="es-N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Centro Nacional de Información y Documentación Agropecuaria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(CENIDA)</a:t>
              </a:r>
            </a:p>
          </p:txBody>
        </p:sp>
      </p:grp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ortar rectángulo de esquina diagonal 3">
            <a:extLst>
              <a:ext uri="{FF2B5EF4-FFF2-40B4-BE49-F238E27FC236}">
                <a16:creationId xmlns:a16="http://schemas.microsoft.com/office/drawing/2014/main" id="{803E6CBE-2843-4F42-8BFF-06FC9E35F0B5}"/>
              </a:ext>
            </a:extLst>
          </p:cNvPr>
          <p:cNvSpPr/>
          <p:nvPr/>
        </p:nvSpPr>
        <p:spPr>
          <a:xfrm>
            <a:off x="604795" y="3000718"/>
            <a:ext cx="11306175" cy="3311525"/>
          </a:xfrm>
          <a:prstGeom prst="snip2Diag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NI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Calibri"/>
                <a:cs typeface="Arial" panose="020B0604020202020204" pitchFamily="34" charset="0"/>
              </a:rPr>
              <a:t>Alfabetice la palabra </a:t>
            </a:r>
            <a:r>
              <a:rPr kumimoji="0" lang="es-NI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/>
                <a:ea typeface="Calibri"/>
                <a:cs typeface="Arial" panose="020B0604020202020204" pitchFamily="34" charset="0"/>
              </a:rPr>
              <a:t>Anónimo</a:t>
            </a:r>
            <a:r>
              <a:rPr kumimoji="0" lang="es-NI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Calibri"/>
                <a:cs typeface="Arial" panose="020B0604020202020204" pitchFamily="34" charset="0"/>
              </a:rPr>
              <a:t> completa si el trabajo se rubrica como </a:t>
            </a:r>
            <a:r>
              <a:rPr kumimoji="0" lang="es-NI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/>
                <a:ea typeface="Calibri"/>
                <a:cs typeface="Arial" panose="020B0604020202020204" pitchFamily="34" charset="0"/>
              </a:rPr>
              <a:t>Anónimo</a:t>
            </a:r>
            <a:r>
              <a:rPr kumimoji="0" lang="es-NI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Calibri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NI" sz="24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Open Sans" panose="020B0606030504020204"/>
              <a:ea typeface="Calibri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NI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Calibri"/>
                <a:cs typeface="Arial" panose="020B0604020202020204" pitchFamily="34" charset="0"/>
              </a:rPr>
              <a:t>Alfabetice por la </a:t>
            </a:r>
            <a:r>
              <a:rPr kumimoji="0" lang="es-NI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/>
                <a:ea typeface="Calibri"/>
                <a:cs typeface="Arial" panose="020B0604020202020204" pitchFamily="34" charset="0"/>
              </a:rPr>
              <a:t>primera palabra significativa del título</a:t>
            </a:r>
            <a:r>
              <a:rPr kumimoji="0" lang="es-NI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Calibri"/>
                <a:cs typeface="Arial" panose="020B0604020202020204" pitchFamily="34" charset="0"/>
              </a:rPr>
              <a:t>, si no hay autor.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Calibri"/>
                <a:cs typeface="Arial" panose="020B0604020202020204" pitchFamily="34" charset="0"/>
              </a:rPr>
              <a:t>                        El </a:t>
            </a:r>
            <a:r>
              <a:rPr kumimoji="0" lang="es-NI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/>
                <a:ea typeface="Calibri"/>
                <a:cs typeface="Arial" panose="020B0604020202020204" pitchFamily="34" charset="0"/>
              </a:rPr>
              <a:t>amor</a:t>
            </a:r>
            <a:r>
              <a:rPr kumimoji="0" lang="es-NI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Calibri"/>
                <a:cs typeface="Arial" panose="020B0604020202020204" pitchFamily="34" charset="0"/>
              </a:rPr>
              <a:t> en los tiempos del cólera….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42085B9-9076-468D-A268-FF1093D282DE}"/>
              </a:ext>
            </a:extLst>
          </p:cNvPr>
          <p:cNvSpPr/>
          <p:nvPr/>
        </p:nvSpPr>
        <p:spPr>
          <a:xfrm>
            <a:off x="797608" y="1762799"/>
            <a:ext cx="1092054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-5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B9BD5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Reglas para ordenar trabajos con autores corporativos o sin autores </a:t>
            </a:r>
          </a:p>
        </p:txBody>
      </p:sp>
      <p:grpSp>
        <p:nvGrpSpPr>
          <p:cNvPr id="36868" name="Grupo 4">
            <a:extLst>
              <a:ext uri="{FF2B5EF4-FFF2-40B4-BE49-F238E27FC236}">
                <a16:creationId xmlns:a16="http://schemas.microsoft.com/office/drawing/2014/main" id="{6C2DE2B8-02A6-48A0-AA2E-3A4A9DB44F8E}"/>
              </a:ext>
            </a:extLst>
          </p:cNvPr>
          <p:cNvGrpSpPr>
            <a:grpSpLocks/>
          </p:cNvGrpSpPr>
          <p:nvPr/>
        </p:nvGrpSpPr>
        <p:grpSpPr bwMode="auto">
          <a:xfrm>
            <a:off x="1285875" y="114300"/>
            <a:ext cx="9612313" cy="1135063"/>
            <a:chOff x="1286541" y="114897"/>
            <a:chExt cx="9612281" cy="1133999"/>
          </a:xfrm>
        </p:grpSpPr>
        <p:pic>
          <p:nvPicPr>
            <p:cNvPr id="36869" name="Imagen 6" descr="Logotipo&#10;&#10;Descripción generada automáticamente">
              <a:extLst>
                <a:ext uri="{FF2B5EF4-FFF2-40B4-BE49-F238E27FC236}">
                  <a16:creationId xmlns:a16="http://schemas.microsoft.com/office/drawing/2014/main" id="{FD92A2B7-13A0-4D1C-B897-ECFA9D1175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541" y="114897"/>
              <a:ext cx="1123602" cy="1086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0" name="Imagen 7" descr="Logotipo&#10;&#10;Descripción generada automáticamente">
              <a:extLst>
                <a:ext uri="{FF2B5EF4-FFF2-40B4-BE49-F238E27FC236}">
                  <a16:creationId xmlns:a16="http://schemas.microsoft.com/office/drawing/2014/main" id="{C0EC68AF-517C-40FC-9450-A6C91441AD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1287" y="291427"/>
              <a:ext cx="1187535" cy="84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2385127D-3066-45D5-BFC3-7DB592407015}"/>
                </a:ext>
              </a:extLst>
            </p:cNvPr>
            <p:cNvSpPr/>
            <p:nvPr/>
          </p:nvSpPr>
          <p:spPr>
            <a:xfrm>
              <a:off x="1737389" y="1201316"/>
              <a:ext cx="9040783" cy="475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N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872" name="CuadroTexto 9">
              <a:extLst>
                <a:ext uri="{FF2B5EF4-FFF2-40B4-BE49-F238E27FC236}">
                  <a16:creationId xmlns:a16="http://schemas.microsoft.com/office/drawing/2014/main" id="{F16E6B05-022C-4A0A-9F41-A941ABD487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5102" y="196523"/>
              <a:ext cx="692179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UNIVERSIDAD NACIONAL AGRARIA</a:t>
              </a:r>
              <a:endParaRPr kumimoji="0" lang="es-NI" altLang="es-N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Centro Nacional de Información y Documentación Agropecuaria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(CENIDA)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B7949D6-33D9-46BF-9173-C5A07A8C8AE7}"/>
              </a:ext>
            </a:extLst>
          </p:cNvPr>
          <p:cNvSpPr/>
          <p:nvPr/>
        </p:nvSpPr>
        <p:spPr>
          <a:xfrm>
            <a:off x="820738" y="3519488"/>
            <a:ext cx="10874375" cy="15684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  <a:t>“La Investigación científica es esencialmente una labor intelectual que exige conocer y aplicar las técnicas existentes referentes al ejercicio de la inteligencia y la creatividad” </a:t>
            </a:r>
            <a:r>
              <a:rPr kumimoji="0" lang="es-ES_tradnl" sz="24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  <a:t>(</a:t>
            </a:r>
            <a:r>
              <a:rPr kumimoji="0" lang="es-ES_tradnl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  <a:t>Sierra, 1999, p.16</a:t>
            </a:r>
            <a:r>
              <a:rPr kumimoji="0" lang="es-ES_tradnl" sz="24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  <a:t>).</a:t>
            </a:r>
          </a:p>
        </p:txBody>
      </p:sp>
      <p:pic>
        <p:nvPicPr>
          <p:cNvPr id="4100" name="Imagen 7">
            <a:extLst>
              <a:ext uri="{FF2B5EF4-FFF2-40B4-BE49-F238E27FC236}">
                <a16:creationId xmlns:a16="http://schemas.microsoft.com/office/drawing/2014/main" id="{43254146-B4E2-4E47-AC28-83A297CA4B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9413" y="5219700"/>
            <a:ext cx="1273175" cy="149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26D86B1-E674-4E81-BA92-F0021829D392}"/>
              </a:ext>
            </a:extLst>
          </p:cNvPr>
          <p:cNvSpPr/>
          <p:nvPr/>
        </p:nvSpPr>
        <p:spPr>
          <a:xfrm>
            <a:off x="1450180" y="1332385"/>
            <a:ext cx="9291638" cy="156966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2400" b="1" i="0" u="none" strike="noStrike" kern="1200" cap="none" spc="-5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B9BD5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La American Psychological Association </a:t>
            </a:r>
            <a:r>
              <a:rPr kumimoji="0" lang="es-NI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  <a:t>es una organización científica que ha establecido normas internacionales de procedimientos para la investigación científica</a:t>
            </a:r>
          </a:p>
        </p:txBody>
      </p:sp>
      <p:sp>
        <p:nvSpPr>
          <p:cNvPr id="2" name="Flecha abajo 1">
            <a:extLst>
              <a:ext uri="{FF2B5EF4-FFF2-40B4-BE49-F238E27FC236}">
                <a16:creationId xmlns:a16="http://schemas.microsoft.com/office/drawing/2014/main" id="{D4F436DA-1300-4B2A-90EC-25872DFBD698}"/>
              </a:ext>
            </a:extLst>
          </p:cNvPr>
          <p:cNvSpPr/>
          <p:nvPr/>
        </p:nvSpPr>
        <p:spPr>
          <a:xfrm>
            <a:off x="5822950" y="2913063"/>
            <a:ext cx="544513" cy="60642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N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414" name="Grupo 5">
            <a:extLst>
              <a:ext uri="{FF2B5EF4-FFF2-40B4-BE49-F238E27FC236}">
                <a16:creationId xmlns:a16="http://schemas.microsoft.com/office/drawing/2014/main" id="{547E5E1B-ADC7-4D96-9305-11416270B955}"/>
              </a:ext>
            </a:extLst>
          </p:cNvPr>
          <p:cNvGrpSpPr>
            <a:grpSpLocks/>
          </p:cNvGrpSpPr>
          <p:nvPr/>
        </p:nvGrpSpPr>
        <p:grpSpPr bwMode="auto">
          <a:xfrm>
            <a:off x="109538" y="114300"/>
            <a:ext cx="11972925" cy="6629400"/>
            <a:chOff x="110278" y="114897"/>
            <a:chExt cx="11971448" cy="6628206"/>
          </a:xfrm>
        </p:grpSpPr>
        <p:pic>
          <p:nvPicPr>
            <p:cNvPr id="17415" name="Imagen 7" descr="Logotipo&#10;&#10;Descripción generada automáticamente">
              <a:extLst>
                <a:ext uri="{FF2B5EF4-FFF2-40B4-BE49-F238E27FC236}">
                  <a16:creationId xmlns:a16="http://schemas.microsoft.com/office/drawing/2014/main" id="{031EFDAA-5FCD-4D8C-B615-3B18E38286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541" y="114897"/>
              <a:ext cx="1123602" cy="1086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Imagen 8" descr="Logotipo&#10;&#10;Descripción generada automáticamente">
              <a:extLst>
                <a:ext uri="{FF2B5EF4-FFF2-40B4-BE49-F238E27FC236}">
                  <a16:creationId xmlns:a16="http://schemas.microsoft.com/office/drawing/2014/main" id="{802D0149-CAB3-4187-846B-4C597FF6C5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1287" y="291427"/>
              <a:ext cx="1187535" cy="84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934089CB-4799-4F0C-9514-2EE37FE3E849}"/>
                </a:ext>
              </a:extLst>
            </p:cNvPr>
            <p:cNvSpPr/>
            <p:nvPr/>
          </p:nvSpPr>
          <p:spPr>
            <a:xfrm>
              <a:off x="1737264" y="1202139"/>
              <a:ext cx="9041285" cy="4602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N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18" name="CuadroTexto 10">
              <a:extLst>
                <a:ext uri="{FF2B5EF4-FFF2-40B4-BE49-F238E27FC236}">
                  <a16:creationId xmlns:a16="http://schemas.microsoft.com/office/drawing/2014/main" id="{56D79A69-A108-4D5E-AB54-6116CFA65D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5102" y="196523"/>
              <a:ext cx="692179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UNIVERSIDAD NACIONAL AGRARIA</a:t>
              </a:r>
              <a:endParaRPr kumimoji="0" lang="es-NI" altLang="es-N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Centro Nacional de Información y Documentación Agropecuaria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(CENIDA)</a:t>
              </a:r>
            </a:p>
          </p:txBody>
        </p:sp>
        <p:pic>
          <p:nvPicPr>
            <p:cNvPr id="17419" name="Imagen 6">
              <a:extLst>
                <a:ext uri="{FF2B5EF4-FFF2-40B4-BE49-F238E27FC236}">
                  <a16:creationId xmlns:a16="http://schemas.microsoft.com/office/drawing/2014/main" id="{0A293B83-3E4A-440F-8613-B22FC9967A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02" y="6315160"/>
              <a:ext cx="1308835" cy="391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0" name="Rectangle 5">
              <a:extLst>
                <a:ext uri="{FF2B5EF4-FFF2-40B4-BE49-F238E27FC236}">
                  <a16:creationId xmlns:a16="http://schemas.microsoft.com/office/drawing/2014/main" id="{3E317F8E-5689-4A28-9F27-26FEC4992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78" y="6004439"/>
              <a:ext cx="11971448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tabLst>
                  <a:tab pos="2806700" algn="ctr"/>
                  <a:tab pos="5611813" algn="r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4213" indent="-2270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1413" indent="-2270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2806700" algn="ctr"/>
                  <a:tab pos="5611813" algn="r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598613" indent="-2270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2806700" algn="ctr"/>
                  <a:tab pos="5611813" algn="r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5813" indent="-2270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2806700" algn="ctr"/>
                  <a:tab pos="5611813" algn="r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3013" indent="-2270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2806700" algn="ctr"/>
                  <a:tab pos="5611813" algn="r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0213" indent="-2270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2806700" algn="ctr"/>
                  <a:tab pos="5611813" algn="r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7413" indent="-2270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2806700" algn="ctr"/>
                  <a:tab pos="5611813" algn="r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4613" indent="-2270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2806700" algn="ctr"/>
                  <a:tab pos="5611813" algn="r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06700" algn="ctr"/>
                  <a:tab pos="5611813" algn="r"/>
                </a:tabLst>
                <a:defRPr/>
              </a:pPr>
              <a:r>
                <a:rPr kumimoji="0" lang="es-NI" altLang="es-NI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CENIDA</a:t>
              </a:r>
              <a:r>
                <a:rPr kumimoji="0" lang="es-ES_tradnl" altLang="es-NI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Lato"/>
                </a:rPr>
                <a:t> </a:t>
              </a:r>
              <a:endParaRPr kumimoji="0" lang="es-NI" altLang="es-NI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06700" algn="ctr"/>
                  <a:tab pos="5611813" algn="r"/>
                </a:tabLst>
                <a:defRPr/>
              </a:pPr>
              <a:r>
                <a:rPr kumimoji="0" lang="es-ES_tradnl" altLang="es-NI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KM. 12 ½</a:t>
              </a:r>
              <a:r>
                <a:rPr kumimoji="0" lang="es-ES_tradnl" altLang="es-NI" sz="10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s-ES_tradnl" altLang="es-NI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carretera norte. Managua, Nicaragua</a:t>
              </a:r>
              <a:endParaRPr kumimoji="0" lang="es-NI" altLang="es-NI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06700" algn="ctr"/>
                  <a:tab pos="5611813" algn="r"/>
                </a:tabLst>
                <a:defRPr/>
              </a:pPr>
              <a:r>
                <a:rPr kumimoji="0" lang="es-ES_tradnl" altLang="es-NI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Apartado 1487</a:t>
              </a:r>
              <a:endParaRPr kumimoji="0" lang="es-NI" altLang="es-NI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06700" algn="ctr"/>
                  <a:tab pos="5611813" algn="r"/>
                </a:tabLst>
                <a:defRPr/>
              </a:pPr>
              <a:r>
                <a:rPr kumimoji="0" lang="es-ES_tradnl" altLang="es-NI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Teléfono: 22331871- E-mail: cenida@ci.una.edu.ni</a:t>
              </a:r>
              <a:endParaRPr kumimoji="0" lang="es-ES_tradnl" altLang="es-N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>
            <a:extLst>
              <a:ext uri="{FF2B5EF4-FFF2-40B4-BE49-F238E27FC236}">
                <a16:creationId xmlns:a16="http://schemas.microsoft.com/office/drawing/2014/main" id="{214F5437-700A-47A7-99EB-38A01D49C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" y="5708650"/>
            <a:ext cx="11971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NI" altLang="es-N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7891" name="Grupo 9">
            <a:extLst>
              <a:ext uri="{FF2B5EF4-FFF2-40B4-BE49-F238E27FC236}">
                <a16:creationId xmlns:a16="http://schemas.microsoft.com/office/drawing/2014/main" id="{9ADFB56F-C02D-48EE-8FDC-1E5DF32C0FF2}"/>
              </a:ext>
            </a:extLst>
          </p:cNvPr>
          <p:cNvGrpSpPr>
            <a:grpSpLocks/>
          </p:cNvGrpSpPr>
          <p:nvPr/>
        </p:nvGrpSpPr>
        <p:grpSpPr bwMode="auto">
          <a:xfrm>
            <a:off x="1285875" y="114300"/>
            <a:ext cx="9612313" cy="1135063"/>
            <a:chOff x="1286541" y="114897"/>
            <a:chExt cx="9612281" cy="1133999"/>
          </a:xfrm>
        </p:grpSpPr>
        <p:pic>
          <p:nvPicPr>
            <p:cNvPr id="37894" name="Imagen 3" descr="Logotipo&#10;&#10;Descripción generada automáticamente">
              <a:extLst>
                <a:ext uri="{FF2B5EF4-FFF2-40B4-BE49-F238E27FC236}">
                  <a16:creationId xmlns:a16="http://schemas.microsoft.com/office/drawing/2014/main" id="{875D0421-B12C-46DE-909A-D79E6E5C38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541" y="114897"/>
              <a:ext cx="1123602" cy="1086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5" name="Imagen 4" descr="Logotipo&#10;&#10;Descripción generada automáticamente">
              <a:extLst>
                <a:ext uri="{FF2B5EF4-FFF2-40B4-BE49-F238E27FC236}">
                  <a16:creationId xmlns:a16="http://schemas.microsoft.com/office/drawing/2014/main" id="{49131E58-2080-4DE0-974D-D005506780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1287" y="291427"/>
              <a:ext cx="1187535" cy="84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F315B2FB-94B3-4137-9582-589F1EE4E401}"/>
                </a:ext>
              </a:extLst>
            </p:cNvPr>
            <p:cNvSpPr/>
            <p:nvPr/>
          </p:nvSpPr>
          <p:spPr>
            <a:xfrm>
              <a:off x="1737389" y="1201316"/>
              <a:ext cx="9040783" cy="475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N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897" name="CuadroTexto 6">
              <a:extLst>
                <a:ext uri="{FF2B5EF4-FFF2-40B4-BE49-F238E27FC236}">
                  <a16:creationId xmlns:a16="http://schemas.microsoft.com/office/drawing/2014/main" id="{B34BE3A1-F15D-4BB5-809F-48E504D153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5102" y="196523"/>
              <a:ext cx="692179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UNIVERSIDAD NACIONAL AGRARIA</a:t>
              </a:r>
              <a:endParaRPr kumimoji="0" lang="es-NI" altLang="es-N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Centro Nacional de Información y Documentación Agropecuaria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(CENIDA)</a:t>
              </a:r>
            </a:p>
          </p:txBody>
        </p:sp>
      </p:grp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D015BFB3-75A8-48D5-8657-09E587A4CDBE}"/>
              </a:ext>
            </a:extLst>
          </p:cNvPr>
          <p:cNvSpPr/>
          <p:nvPr/>
        </p:nvSpPr>
        <p:spPr>
          <a:xfrm>
            <a:off x="2279576" y="1405128"/>
            <a:ext cx="7086341" cy="504825"/>
          </a:xfrm>
          <a:prstGeom prst="roundRect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3600" b="1" i="0" u="none" strike="noStrike" kern="1200" cap="none" spc="-5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B9BD5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Lista de referencias</a:t>
            </a:r>
            <a:endParaRPr kumimoji="0" lang="es-ES" sz="3600" b="1" i="0" u="none" strike="noStrike" kern="1200" cap="none" spc="-50" normalizeH="0" baseline="0" noProof="0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srgbClr val="5B9BD5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C885976-ABD6-41DD-A138-9B25D7CE4598}"/>
              </a:ext>
            </a:extLst>
          </p:cNvPr>
          <p:cNvSpPr/>
          <p:nvPr/>
        </p:nvSpPr>
        <p:spPr>
          <a:xfrm>
            <a:off x="438150" y="2065338"/>
            <a:ext cx="11315700" cy="46466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63538" marR="0" lvl="0" indent="-36353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American Psychologycal Association (2020). </a:t>
            </a:r>
            <a:r>
              <a:rPr kumimoji="0" lang="es-NI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Publication</a:t>
            </a:r>
            <a:r>
              <a:rPr kumimoji="0" lang="es-NI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manual of </a:t>
            </a:r>
            <a:r>
              <a:rPr kumimoji="0" lang="es-NI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kumimoji="0" lang="es-NI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American Psychological </a:t>
            </a:r>
            <a:r>
              <a:rPr kumimoji="0" lang="es-NI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Association</a:t>
            </a:r>
            <a:r>
              <a:rPr kumimoji="0" lang="es-N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(7ta. ed.). </a:t>
            </a:r>
            <a:r>
              <a:rPr kumimoji="0" lang="es-NI" sz="2000" b="0" i="0" u="none" strike="noStrike" kern="1200" cap="none" spc="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https://doi.org/10.1037/0000165-000</a:t>
            </a:r>
            <a:endParaRPr kumimoji="0" lang="es-NI" sz="2000" b="0" i="0" u="none" strike="noStrike" kern="1200" cap="none" spc="0" normalizeH="0" baseline="0" noProof="0" dirty="0">
              <a:ln>
                <a:noFill/>
              </a:ln>
              <a:solidFill>
                <a:srgbClr val="4F81B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American Psychological Association. (2019).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Publication Manual of the American Psychological   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Association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(7th ed.). 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https://doi.org/10.1037/0000165-000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Centro de Escritura Javeriano. (2019).</a:t>
            </a:r>
            <a:r>
              <a:rPr kumimoji="0" lang="es-MX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Normas APA, sexta edición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Pontificia Universidad 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Javeriana, seccional Cali. 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https://www2.javerianacali.edu.co/centro-escritura/recursos/manual-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rgbClr val="4F81B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de-normas-apa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F81B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Centro de Escritura Javeriano. (2020).</a:t>
            </a:r>
            <a:r>
              <a:rPr kumimoji="0" lang="es-MX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Normas APA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séptima edición. Pontificia Universidad   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Javeriana, seccional Cali. 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" action="ppaction://noaction"/>
              </a:rPr>
              <a:t>https://www2.javerianacali.edu.co/centro-escritura/recursos/manual-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" action="ppaction://noaction"/>
              </a:rPr>
              <a:t>      </a:t>
            </a:r>
            <a:r>
              <a:rPr kumimoji="0" lang="es-MX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de-</a:t>
            </a:r>
            <a:r>
              <a:rPr kumimoji="0" lang="es-MX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normas-apa-septima-edicion#gsc.tab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=0%C2%A0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4F81B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>
            <a:extLst>
              <a:ext uri="{FF2B5EF4-FFF2-40B4-BE49-F238E27FC236}">
                <a16:creationId xmlns:a16="http://schemas.microsoft.com/office/drawing/2014/main" id="{AF0CA825-A48D-4700-BBB7-6B519B601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" y="5708650"/>
            <a:ext cx="11971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NI" altLang="es-N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8915" name="Grupo 9">
            <a:extLst>
              <a:ext uri="{FF2B5EF4-FFF2-40B4-BE49-F238E27FC236}">
                <a16:creationId xmlns:a16="http://schemas.microsoft.com/office/drawing/2014/main" id="{E557C729-4AB4-47B2-8ACF-E4FFFF850342}"/>
              </a:ext>
            </a:extLst>
          </p:cNvPr>
          <p:cNvGrpSpPr>
            <a:grpSpLocks/>
          </p:cNvGrpSpPr>
          <p:nvPr/>
        </p:nvGrpSpPr>
        <p:grpSpPr bwMode="auto">
          <a:xfrm>
            <a:off x="1285875" y="114300"/>
            <a:ext cx="9612313" cy="1135063"/>
            <a:chOff x="1286541" y="114897"/>
            <a:chExt cx="9612281" cy="1133999"/>
          </a:xfrm>
        </p:grpSpPr>
        <p:pic>
          <p:nvPicPr>
            <p:cNvPr id="38917" name="Imagen 3" descr="Logotipo&#10;&#10;Descripción generada automáticamente">
              <a:extLst>
                <a:ext uri="{FF2B5EF4-FFF2-40B4-BE49-F238E27FC236}">
                  <a16:creationId xmlns:a16="http://schemas.microsoft.com/office/drawing/2014/main" id="{EF2E6BF3-AF92-41DC-9DC1-3D89486EF8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541" y="114897"/>
              <a:ext cx="1123602" cy="1086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8" name="Imagen 4" descr="Logotipo&#10;&#10;Descripción generada automáticamente">
              <a:extLst>
                <a:ext uri="{FF2B5EF4-FFF2-40B4-BE49-F238E27FC236}">
                  <a16:creationId xmlns:a16="http://schemas.microsoft.com/office/drawing/2014/main" id="{D38A936E-61B7-4AC2-A96E-8FE858D0E3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1287" y="291427"/>
              <a:ext cx="1187535" cy="84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B1F60B54-9C29-4594-990B-8505FBC0FD1A}"/>
                </a:ext>
              </a:extLst>
            </p:cNvPr>
            <p:cNvSpPr/>
            <p:nvPr/>
          </p:nvSpPr>
          <p:spPr>
            <a:xfrm>
              <a:off x="1737389" y="1201316"/>
              <a:ext cx="9040783" cy="475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N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920" name="CuadroTexto 6">
              <a:extLst>
                <a:ext uri="{FF2B5EF4-FFF2-40B4-BE49-F238E27FC236}">
                  <a16:creationId xmlns:a16="http://schemas.microsoft.com/office/drawing/2014/main" id="{3C231BEA-F988-4BDE-B25D-8191332FB9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5102" y="196523"/>
              <a:ext cx="692179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UNIVERSIDAD NACIONAL AGRARIA</a:t>
              </a:r>
              <a:endParaRPr kumimoji="0" lang="es-NI" altLang="es-N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Centro Nacional de Información y Documentación Agropecuaria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(CENIDA)</a:t>
              </a:r>
            </a:p>
          </p:txBody>
        </p:sp>
      </p:grpSp>
      <p:pic>
        <p:nvPicPr>
          <p:cNvPr id="38916" name="Imagen 2">
            <a:extLst>
              <a:ext uri="{FF2B5EF4-FFF2-40B4-BE49-F238E27FC236}">
                <a16:creationId xmlns:a16="http://schemas.microsoft.com/office/drawing/2014/main" id="{2B94A3C6-433A-4DBD-A955-8ACE93C68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2" b="28181"/>
          <a:stretch>
            <a:fillRect/>
          </a:stretch>
        </p:blipFill>
        <p:spPr bwMode="auto">
          <a:xfrm>
            <a:off x="2693988" y="1893888"/>
            <a:ext cx="6691312" cy="40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89051683"/>
              </p:ext>
            </p:extLst>
          </p:nvPr>
        </p:nvGraphicFramePr>
        <p:xfrm>
          <a:off x="408927" y="1197734"/>
          <a:ext cx="11619941" cy="5136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1" name="1 Rectángulo">
            <a:extLst>
              <a:ext uri="{FF2B5EF4-FFF2-40B4-BE49-F238E27FC236}">
                <a16:creationId xmlns:a16="http://schemas.microsoft.com/office/drawing/2014/main" id="{86DBEF89-C341-4FDC-8211-5CC19E7A1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3" y="6334125"/>
            <a:ext cx="4008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American Psychological </a:t>
            </a:r>
            <a:r>
              <a:rPr kumimoji="0" lang="es-CO" altLang="es-CO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Association</a:t>
            </a:r>
            <a:r>
              <a:rPr kumimoji="0" lang="es-CO" alt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 (APA)</a:t>
            </a: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Septima</a:t>
            </a:r>
            <a:r>
              <a:rPr kumimoji="0" lang="es-CO" alt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 edición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845911" y="489848"/>
            <a:ext cx="6500177" cy="70788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s-CL" sz="40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Referencias bibliográficas </a:t>
            </a:r>
            <a:endParaRPr lang="es-NI" sz="40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Open Sans" panose="020B060603050402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147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C5A3532B-8059-4D85-86B4-12FF69490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" y="5708650"/>
            <a:ext cx="11971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NI" altLang="es-N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9459" name="Grupo 9">
            <a:extLst>
              <a:ext uri="{FF2B5EF4-FFF2-40B4-BE49-F238E27FC236}">
                <a16:creationId xmlns:a16="http://schemas.microsoft.com/office/drawing/2014/main" id="{40099B50-9F99-41EE-B8BC-76FF7135B8AE}"/>
              </a:ext>
            </a:extLst>
          </p:cNvPr>
          <p:cNvGrpSpPr>
            <a:grpSpLocks/>
          </p:cNvGrpSpPr>
          <p:nvPr/>
        </p:nvGrpSpPr>
        <p:grpSpPr bwMode="auto">
          <a:xfrm>
            <a:off x="1230313" y="0"/>
            <a:ext cx="9612312" cy="6161088"/>
            <a:chOff x="1286541" y="114897"/>
            <a:chExt cx="9612281" cy="6161266"/>
          </a:xfrm>
        </p:grpSpPr>
        <p:pic>
          <p:nvPicPr>
            <p:cNvPr id="19462" name="WordPictureWatermark2727436">
              <a:extLst>
                <a:ext uri="{FF2B5EF4-FFF2-40B4-BE49-F238E27FC236}">
                  <a16:creationId xmlns:a16="http://schemas.microsoft.com/office/drawing/2014/main" id="{44405597-692E-4825-80F1-2BE59F4947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0143" y="1429526"/>
              <a:ext cx="6827837" cy="4846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3" name="Imagen 3" descr="Logotipo&#10;&#10;Descripción generada automáticamente">
              <a:extLst>
                <a:ext uri="{FF2B5EF4-FFF2-40B4-BE49-F238E27FC236}">
                  <a16:creationId xmlns:a16="http://schemas.microsoft.com/office/drawing/2014/main" id="{8B1C499F-45E2-4546-912E-A7C52701A3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541" y="114897"/>
              <a:ext cx="1123602" cy="1086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Imagen 4" descr="Logotipo&#10;&#10;Descripción generada automáticamente">
              <a:extLst>
                <a:ext uri="{FF2B5EF4-FFF2-40B4-BE49-F238E27FC236}">
                  <a16:creationId xmlns:a16="http://schemas.microsoft.com/office/drawing/2014/main" id="{E1A4D639-ACF0-470A-8A11-F409F7DEA5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1287" y="291427"/>
              <a:ext cx="1187535" cy="84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AEA6C78D-4EB7-4101-9ED5-7711157FA1D7}"/>
                </a:ext>
              </a:extLst>
            </p:cNvPr>
            <p:cNvSpPr/>
            <p:nvPr/>
          </p:nvSpPr>
          <p:spPr>
            <a:xfrm>
              <a:off x="1737390" y="1200778"/>
              <a:ext cx="9040783" cy="4762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N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66" name="CuadroTexto 6">
              <a:extLst>
                <a:ext uri="{FF2B5EF4-FFF2-40B4-BE49-F238E27FC236}">
                  <a16:creationId xmlns:a16="http://schemas.microsoft.com/office/drawing/2014/main" id="{89FFD95E-D9CC-4B24-989C-F21E04B1FC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5102" y="196523"/>
              <a:ext cx="692179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UNIVERSIDAD NACIONAL AGRARIA</a:t>
              </a:r>
              <a:endParaRPr kumimoji="0" lang="es-NI" altLang="es-N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Centro Nacional de Información y Documentación Agropecuaria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(CENIDA)</a:t>
              </a:r>
            </a:p>
          </p:txBody>
        </p:sp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42CAB76-501A-404C-85DD-DAB6A4B8693E}"/>
              </a:ext>
            </a:extLst>
          </p:cNvPr>
          <p:cNvSpPr/>
          <p:nvPr/>
        </p:nvSpPr>
        <p:spPr>
          <a:xfrm>
            <a:off x="643179" y="2007611"/>
            <a:ext cx="10792929" cy="4493538"/>
          </a:xfrm>
          <a:prstGeom prst="rect">
            <a:avLst/>
          </a:prstGeom>
          <a:ln w="28575"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891" marR="0" lvl="0" indent="-342891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s-NI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Aplica una sangría francesa </a:t>
            </a:r>
            <a:r>
              <a:rPr kumimoji="0" lang="es-NI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(a partir de segunda línea de 0.5 pul o 1.27cm) y doble espacio en cada una de las referencias. </a:t>
            </a:r>
            <a:r>
              <a:rPr kumimoji="0" lang="es-NI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No use viñetas ni enumeraciones</a:t>
            </a:r>
            <a:r>
              <a:rPr kumimoji="0" lang="es-NI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s-NI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  <a:p>
            <a:pPr marL="342891" marR="0" lvl="0" indent="-342891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s-NI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Utiliza números arábigos cuando en una publicación proporcione números romanos como número de colección. Ej.: </a:t>
            </a:r>
            <a:r>
              <a:rPr kumimoji="0" lang="es-NI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Vol. III = Vol. 3.</a:t>
            </a:r>
            <a:endParaRPr kumimoji="0" lang="es-NI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  <a:p>
            <a:pPr marL="342891" marR="0" lvl="0" indent="-342891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s-NI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Si la obra indica </a:t>
            </a:r>
            <a:r>
              <a:rPr kumimoji="0" lang="es-NI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autor anónimo </a:t>
            </a:r>
            <a:r>
              <a:rPr kumimoji="0" lang="es-NI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se escribe la palabra </a:t>
            </a:r>
            <a:r>
              <a:rPr kumimoji="0" lang="es-NI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anónimo </a:t>
            </a:r>
            <a:r>
              <a:rPr kumimoji="0" lang="es-NI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en la referencia</a:t>
            </a:r>
          </a:p>
          <a:p>
            <a:pPr marL="342891" marR="0" lvl="0" indent="-342891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s-NI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Escribe </a:t>
            </a:r>
            <a:r>
              <a:rPr kumimoji="0" lang="es-NI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título</a:t>
            </a:r>
            <a:r>
              <a:rPr kumimoji="0" lang="es-NI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y </a:t>
            </a:r>
            <a:r>
              <a:rPr kumimoji="0" lang="es-NI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subtítulo</a:t>
            </a:r>
            <a:r>
              <a:rPr kumimoji="0" lang="es-NI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NI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si la obra lo menciona separados por el uso de dos punto(:)</a:t>
            </a:r>
          </a:p>
          <a:p>
            <a:pPr marL="342891" marR="0" lvl="0" indent="-342891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s-NI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Escribe </a:t>
            </a:r>
            <a:r>
              <a:rPr kumimoji="0" lang="es-NI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s-NI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s.f.</a:t>
            </a:r>
            <a:r>
              <a:rPr kumimoji="0" lang="es-NI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es-NI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en lugar de fecha cuando no sea definida por la fuente.</a:t>
            </a:r>
          </a:p>
          <a:p>
            <a:pPr marL="342891" marR="0" lvl="0" indent="-342891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Escriba el nombre de la editorial como aparece en la obra, seguido de un punto. No abrevie el nombre del editorial a menos que aparezca en forma abreviada en la obra. </a:t>
            </a:r>
            <a:r>
              <a:rPr kumimoji="0" lang="es-NI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No incluya designaciones de la estructura empresarial (Inc., Ltd., S.A.)</a:t>
            </a:r>
          </a:p>
        </p:txBody>
      </p:sp>
      <p:sp>
        <p:nvSpPr>
          <p:cNvPr id="12" name="Rectángulo 4">
            <a:extLst>
              <a:ext uri="{FF2B5EF4-FFF2-40B4-BE49-F238E27FC236}">
                <a16:creationId xmlns:a16="http://schemas.microsoft.com/office/drawing/2014/main" id="{F88B710A-9E63-47F7-8684-AC9BC8E3C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904" y="1215153"/>
            <a:ext cx="6408573" cy="5478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3200" b="1" i="0" u="none" strike="noStrike" kern="1200" cap="none" spc="-5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B9BD5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Consideraciones al Referenciar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id="{18616082-9928-4FF5-8434-C710ABA33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" y="5708650"/>
            <a:ext cx="11971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NI" altLang="es-N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0483" name="Grupo 9">
            <a:extLst>
              <a:ext uri="{FF2B5EF4-FFF2-40B4-BE49-F238E27FC236}">
                <a16:creationId xmlns:a16="http://schemas.microsoft.com/office/drawing/2014/main" id="{8EBB49FC-DACB-4698-A9DC-2C8C24A70F0B}"/>
              </a:ext>
            </a:extLst>
          </p:cNvPr>
          <p:cNvGrpSpPr>
            <a:grpSpLocks/>
          </p:cNvGrpSpPr>
          <p:nvPr/>
        </p:nvGrpSpPr>
        <p:grpSpPr bwMode="auto">
          <a:xfrm>
            <a:off x="1230313" y="114300"/>
            <a:ext cx="9612312" cy="6161088"/>
            <a:chOff x="1286541" y="114897"/>
            <a:chExt cx="9612281" cy="6161266"/>
          </a:xfrm>
        </p:grpSpPr>
        <p:pic>
          <p:nvPicPr>
            <p:cNvPr id="20486" name="WordPictureWatermark2727436">
              <a:extLst>
                <a:ext uri="{FF2B5EF4-FFF2-40B4-BE49-F238E27FC236}">
                  <a16:creationId xmlns:a16="http://schemas.microsoft.com/office/drawing/2014/main" id="{0108EA03-6BDB-4577-A5A7-BA7E65056C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0143" y="1429526"/>
              <a:ext cx="6827837" cy="4846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7" name="Imagen 3" descr="Logotipo&#10;&#10;Descripción generada automáticamente">
              <a:extLst>
                <a:ext uri="{FF2B5EF4-FFF2-40B4-BE49-F238E27FC236}">
                  <a16:creationId xmlns:a16="http://schemas.microsoft.com/office/drawing/2014/main" id="{D3E085AC-1211-44F9-8677-2BF7561B00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541" y="114897"/>
              <a:ext cx="1123602" cy="1086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8" name="Imagen 4" descr="Logotipo&#10;&#10;Descripción generada automáticamente">
              <a:extLst>
                <a:ext uri="{FF2B5EF4-FFF2-40B4-BE49-F238E27FC236}">
                  <a16:creationId xmlns:a16="http://schemas.microsoft.com/office/drawing/2014/main" id="{87B11300-AD75-40FF-A508-970B249623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1287" y="291427"/>
              <a:ext cx="1187535" cy="84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6FC740FF-576A-4406-860C-3B713F7F71DE}"/>
                </a:ext>
              </a:extLst>
            </p:cNvPr>
            <p:cNvSpPr/>
            <p:nvPr/>
          </p:nvSpPr>
          <p:spPr>
            <a:xfrm>
              <a:off x="1737390" y="1200778"/>
              <a:ext cx="9040783" cy="4762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N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90" name="CuadroTexto 6">
              <a:extLst>
                <a:ext uri="{FF2B5EF4-FFF2-40B4-BE49-F238E27FC236}">
                  <a16:creationId xmlns:a16="http://schemas.microsoft.com/office/drawing/2014/main" id="{50811F87-4F47-4884-8967-4170C5F292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5102" y="196523"/>
              <a:ext cx="692179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UNIVERSIDAD NACIONAL AGRARIA</a:t>
              </a:r>
              <a:endParaRPr kumimoji="0" lang="es-NI" altLang="es-N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Centro Nacional de Información y Documentación Agropecuaria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(CENIDA)</a:t>
              </a:r>
            </a:p>
          </p:txBody>
        </p:sp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94E9F18-A4DA-44C1-BA54-0C00CAC6C179}"/>
              </a:ext>
            </a:extLst>
          </p:cNvPr>
          <p:cNvSpPr/>
          <p:nvPr/>
        </p:nvSpPr>
        <p:spPr>
          <a:xfrm>
            <a:off x="3003852" y="1259788"/>
            <a:ext cx="5916590" cy="6106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3200" b="1" i="0" u="none" strike="noStrike" kern="1200" cap="none" spc="-5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B9BD5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Consideraciones al referenciar</a:t>
            </a:r>
          </a:p>
        </p:txBody>
      </p:sp>
      <p:sp>
        <p:nvSpPr>
          <p:cNvPr id="20485" name="CuadroTexto 11">
            <a:extLst>
              <a:ext uri="{FF2B5EF4-FFF2-40B4-BE49-F238E27FC236}">
                <a16:creationId xmlns:a16="http://schemas.microsoft.com/office/drawing/2014/main" id="{C46AB9AA-5881-49B8-95AA-47B9A2D35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313" y="1937008"/>
            <a:ext cx="10109200" cy="452431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NI" altLang="es-N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Incluir el DOI (Identificador de Objeto Digital) si lo tiene asignado el formato será https://doi.org/10.1891/0889-8391.22.4.366 5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NI" altLang="es-N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 las referencias electrónicas se ubica directamente la URL, mencionando cuando sea requiere la fuente del sitio.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altLang="es-NI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Psyciencia</a:t>
            </a:r>
            <a:r>
              <a:rPr kumimoji="0" lang="es-NI" altLang="es-NI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s-NI" altLang="es-NI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website</a:t>
            </a:r>
            <a:r>
              <a:rPr kumimoji="0" lang="es-NI" altLang="es-NI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r>
              <a:rPr kumimoji="0" lang="es-NI" altLang="es-N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s-NI" altLang="es-N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hlinkClick r:id="rId5"/>
              </a:rPr>
              <a:t>https://www.psyciencia.com/hablar-bien-no-cuesta-nada-terminospsicologicos-deberiamos-evitar/</a:t>
            </a:r>
            <a:endParaRPr kumimoji="0" lang="es-NI" altLang="es-N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NI" altLang="es-N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 caso de que la fuente de consulta no tenga fecha de actualización, publicación o si se considera que la pagina puede ser actualizada. </a:t>
            </a:r>
            <a:r>
              <a:rPr kumimoji="0" lang="es-NI" altLang="es-N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deberá añadirse la fecha de consulta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altLang="es-NI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Recuperado el 22 de diciembre de 2020. </a:t>
            </a:r>
            <a:r>
              <a:rPr kumimoji="0" lang="es-NI" altLang="es-N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hlinkClick r:id="rId5"/>
              </a:rPr>
              <a:t>https://www.psyciencia.com/hablar-bien-no-cuesta-nada-terminospsicologicos-deberiamos-evitar/</a:t>
            </a:r>
            <a:endParaRPr kumimoji="0" lang="es-NI" altLang="es-NI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NI" altLang="es-N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No se escribe punto después de la dirección electrónica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77513595-996B-4B20-A547-AFD72020C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" y="5708650"/>
            <a:ext cx="11971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NI" altLang="es-N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1507" name="Grupo 9">
            <a:extLst>
              <a:ext uri="{FF2B5EF4-FFF2-40B4-BE49-F238E27FC236}">
                <a16:creationId xmlns:a16="http://schemas.microsoft.com/office/drawing/2014/main" id="{BE24B02D-2A22-43F1-8E19-8DBEE99B8FFB}"/>
              </a:ext>
            </a:extLst>
          </p:cNvPr>
          <p:cNvGrpSpPr>
            <a:grpSpLocks/>
          </p:cNvGrpSpPr>
          <p:nvPr/>
        </p:nvGrpSpPr>
        <p:grpSpPr bwMode="auto">
          <a:xfrm>
            <a:off x="1346200" y="114300"/>
            <a:ext cx="10679113" cy="1128713"/>
            <a:chOff x="1286541" y="114897"/>
            <a:chExt cx="9612281" cy="1133999"/>
          </a:xfrm>
        </p:grpSpPr>
        <p:pic>
          <p:nvPicPr>
            <p:cNvPr id="21511" name="Imagen 3" descr="Logotipo&#10;&#10;Descripción generada automáticamente">
              <a:extLst>
                <a:ext uri="{FF2B5EF4-FFF2-40B4-BE49-F238E27FC236}">
                  <a16:creationId xmlns:a16="http://schemas.microsoft.com/office/drawing/2014/main" id="{1B644DCA-D994-4735-95E8-ED14C29355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541" y="114897"/>
              <a:ext cx="1123602" cy="1086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Imagen 4" descr="Logotipo&#10;&#10;Descripción generada automáticamente">
              <a:extLst>
                <a:ext uri="{FF2B5EF4-FFF2-40B4-BE49-F238E27FC236}">
                  <a16:creationId xmlns:a16="http://schemas.microsoft.com/office/drawing/2014/main" id="{1556CB2E-D4AE-4532-9BE5-A045D504CA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1287" y="291427"/>
              <a:ext cx="1187535" cy="84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310DF18-EAB2-48F4-840C-CA7F8174BAA2}"/>
                </a:ext>
              </a:extLst>
            </p:cNvPr>
            <p:cNvSpPr/>
            <p:nvPr/>
          </p:nvSpPr>
          <p:spPr>
            <a:xfrm>
              <a:off x="1738077" y="1201048"/>
              <a:ext cx="9040717" cy="4784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N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14" name="CuadroTexto 6">
              <a:extLst>
                <a:ext uri="{FF2B5EF4-FFF2-40B4-BE49-F238E27FC236}">
                  <a16:creationId xmlns:a16="http://schemas.microsoft.com/office/drawing/2014/main" id="{E6262047-56BE-452E-8809-D212AF037E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5102" y="196523"/>
              <a:ext cx="692179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UNIVERSIDAD NACIONAL AGRARIA</a:t>
              </a:r>
              <a:endParaRPr kumimoji="0" lang="es-NI" altLang="es-N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Centro Nacional de Información y Documentación Agropecuaria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(CENIDA)</a:t>
              </a:r>
            </a:p>
          </p:txBody>
        </p:sp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85515B0-ACEC-44A8-BC21-1B66E15FE680}"/>
              </a:ext>
            </a:extLst>
          </p:cNvPr>
          <p:cNvSpPr/>
          <p:nvPr/>
        </p:nvSpPr>
        <p:spPr>
          <a:xfrm>
            <a:off x="2353542" y="1329695"/>
            <a:ext cx="8672177" cy="58477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-5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B9BD5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Elementos de una referencia bibliográfica </a:t>
            </a:r>
            <a:endParaRPr kumimoji="0" lang="es-NI" sz="3200" b="1" i="0" u="none" strike="noStrike" kern="1200" cap="none" spc="-50" normalizeH="0" baseline="0" noProof="0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srgbClr val="5B9BD5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21509" name="Picture 3">
            <a:extLst>
              <a:ext uri="{FF2B5EF4-FFF2-40B4-BE49-F238E27FC236}">
                <a16:creationId xmlns:a16="http://schemas.microsoft.com/office/drawing/2014/main" id="{467A7D27-D700-43E5-9AD7-D92064FA8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6" t="41203" r="13268" b="8208"/>
          <a:stretch>
            <a:fillRect/>
          </a:stretch>
        </p:blipFill>
        <p:spPr bwMode="auto">
          <a:xfrm>
            <a:off x="530225" y="2048779"/>
            <a:ext cx="11361738" cy="461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4">
            <a:extLst>
              <a:ext uri="{FF2B5EF4-FFF2-40B4-BE49-F238E27FC236}">
                <a16:creationId xmlns:a16="http://schemas.microsoft.com/office/drawing/2014/main" id="{36F60E8C-C1BB-4DCB-9503-51A23DAC6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6150" y="6243638"/>
            <a:ext cx="345916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NI" sz="1100" b="0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Centro de Escritura Javeriano. (2020).</a:t>
            </a:r>
            <a:r>
              <a:rPr kumimoji="0" lang="en-US" altLang="es-NI" sz="1100" b="0" i="1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Normas APA, séptima edición</a:t>
            </a:r>
            <a:r>
              <a:rPr kumimoji="0" lang="en-US" altLang="es-NI" sz="1100" b="0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Pontificia Universidad Javeriana, seccional Cali. </a:t>
            </a:r>
            <a:endParaRPr kumimoji="0" lang="en-US" altLang="es-NI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>
            <a:extLst>
              <a:ext uri="{FF2B5EF4-FFF2-40B4-BE49-F238E27FC236}">
                <a16:creationId xmlns:a16="http://schemas.microsoft.com/office/drawing/2014/main" id="{18F7B930-F26D-4929-BDE9-B50EDC17A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" y="5708650"/>
            <a:ext cx="11971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NI" altLang="es-N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2531" name="Grupo 9">
            <a:extLst>
              <a:ext uri="{FF2B5EF4-FFF2-40B4-BE49-F238E27FC236}">
                <a16:creationId xmlns:a16="http://schemas.microsoft.com/office/drawing/2014/main" id="{29A2B81E-ABBE-4499-AD4D-37621637515B}"/>
              </a:ext>
            </a:extLst>
          </p:cNvPr>
          <p:cNvGrpSpPr>
            <a:grpSpLocks/>
          </p:cNvGrpSpPr>
          <p:nvPr/>
        </p:nvGrpSpPr>
        <p:grpSpPr bwMode="auto">
          <a:xfrm>
            <a:off x="1285875" y="114300"/>
            <a:ext cx="9612313" cy="1135063"/>
            <a:chOff x="1286541" y="114897"/>
            <a:chExt cx="9612281" cy="1133999"/>
          </a:xfrm>
        </p:grpSpPr>
        <p:pic>
          <p:nvPicPr>
            <p:cNvPr id="22535" name="Imagen 3" descr="Logotipo&#10;&#10;Descripción generada automáticamente">
              <a:extLst>
                <a:ext uri="{FF2B5EF4-FFF2-40B4-BE49-F238E27FC236}">
                  <a16:creationId xmlns:a16="http://schemas.microsoft.com/office/drawing/2014/main" id="{2B657B55-C477-43B8-ADCB-CA2443B25B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541" y="114897"/>
              <a:ext cx="1123602" cy="1086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6" name="Imagen 4" descr="Logotipo&#10;&#10;Descripción generada automáticamente">
              <a:extLst>
                <a:ext uri="{FF2B5EF4-FFF2-40B4-BE49-F238E27FC236}">
                  <a16:creationId xmlns:a16="http://schemas.microsoft.com/office/drawing/2014/main" id="{81E0B6FA-A53B-4594-B275-F7A2F03832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1287" y="291427"/>
              <a:ext cx="1187535" cy="84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52262E16-504F-4EA0-A280-2FBD00EBD9F4}"/>
                </a:ext>
              </a:extLst>
            </p:cNvPr>
            <p:cNvSpPr/>
            <p:nvPr/>
          </p:nvSpPr>
          <p:spPr>
            <a:xfrm>
              <a:off x="1737389" y="1201316"/>
              <a:ext cx="9040783" cy="475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N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38" name="CuadroTexto 6">
              <a:extLst>
                <a:ext uri="{FF2B5EF4-FFF2-40B4-BE49-F238E27FC236}">
                  <a16:creationId xmlns:a16="http://schemas.microsoft.com/office/drawing/2014/main" id="{25583812-28CF-4B77-B6B8-931A95142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5102" y="196523"/>
              <a:ext cx="692179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UNIVERSIDAD NACIONAL AGRARIA</a:t>
              </a:r>
              <a:endParaRPr kumimoji="0" lang="es-NI" altLang="es-N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Centro Nacional de Información y Documentación Agropecuaria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(CENIDA)</a:t>
              </a:r>
            </a:p>
          </p:txBody>
        </p:sp>
      </p:grp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E78DCD79-B4DD-4705-823B-CF0BAAA361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3856349"/>
              </p:ext>
            </p:extLst>
          </p:nvPr>
        </p:nvGraphicFramePr>
        <p:xfrm>
          <a:off x="728811" y="1785256"/>
          <a:ext cx="11401169" cy="4957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1 Título">
            <a:extLst>
              <a:ext uri="{FF2B5EF4-FFF2-40B4-BE49-F238E27FC236}">
                <a16:creationId xmlns:a16="http://schemas.microsoft.com/office/drawing/2014/main" id="{B1A60D78-B171-4673-9D7E-9E7B2DC95E37}"/>
              </a:ext>
            </a:extLst>
          </p:cNvPr>
          <p:cNvSpPr txBox="1">
            <a:spLocks/>
          </p:cNvSpPr>
          <p:nvPr/>
        </p:nvSpPr>
        <p:spPr>
          <a:xfrm>
            <a:off x="1493537" y="1314399"/>
            <a:ext cx="9323388" cy="5461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-5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B9BD5"/>
                </a:solidFill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Elementos (Autor Personal)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6A3CE66-B712-46A0-9E5F-04EF57A6F094}"/>
              </a:ext>
            </a:extLst>
          </p:cNvPr>
          <p:cNvSpPr txBox="1"/>
          <p:nvPr/>
        </p:nvSpPr>
        <p:spPr>
          <a:xfrm>
            <a:off x="1285875" y="4441825"/>
            <a:ext cx="4538663" cy="2236788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2870" tIns="102870" rIns="102870" bIns="102870" spcCol="1270" anchor="ctr"/>
          <a:lstStyle/>
          <a:p>
            <a:pPr marL="0" marR="0" lvl="0" indent="0" algn="ctr" defTabSz="12001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Cuando el número de autores sea de  mas de veinte autores, </a:t>
            </a:r>
            <a:r>
              <a:rPr kumimoji="0" lang="es-N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incluya los primeros 19</a:t>
            </a:r>
            <a:r>
              <a:rPr kumimoji="0" lang="es-N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después añada puntos suspensivos., …  y agregue el nombre del último autor.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4 Rectángulo">
            <a:extLst>
              <a:ext uri="{FF2B5EF4-FFF2-40B4-BE49-F238E27FC236}">
                <a16:creationId xmlns:a16="http://schemas.microsoft.com/office/drawing/2014/main" id="{A89EC6F5-3F1D-4E75-8724-7C687D134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411413"/>
            <a:ext cx="11688763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altLang="es-N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.-Si la fuente documental </a:t>
            </a:r>
            <a:r>
              <a:rPr kumimoji="0" lang="es-NI" altLang="es-N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no posee autores y detallan a Editores, Traductores </a:t>
            </a:r>
            <a:r>
              <a:rPr kumimoji="0" lang="es-NI" altLang="es-N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ubique a estos en la posición del autor y escriba la abreviatura de su función para editor (Ed. o Eds.) o traductores (Trad. O </a:t>
            </a:r>
            <a:r>
              <a:rPr kumimoji="0" lang="es-NI" altLang="es-N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Trads</a:t>
            </a:r>
            <a:r>
              <a:rPr kumimoji="0" lang="es-NI" altLang="es-N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.); Así mismo si la obra menciona una institución como casa editorial se podrá escribir en siglas.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NI" altLang="es-NI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altLang="es-N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  Ej.:  Alemán Zeledón, N. </a:t>
            </a:r>
            <a:r>
              <a:rPr kumimoji="0" lang="es-NI" altLang="es-NI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(Ed.).  </a:t>
            </a:r>
            <a:r>
              <a:rPr kumimoji="0" lang="es-NI" altLang="es-N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(2004). Marango: Cultivo y utilización en la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altLang="es-N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                    alimentación animal. </a:t>
            </a:r>
            <a:r>
              <a:rPr kumimoji="0" lang="es-NI" altLang="es-NI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UNA</a:t>
            </a:r>
            <a:r>
              <a:rPr kumimoji="0" lang="es-NI" altLang="es-N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NI" altLang="es-NI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altLang="es-N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.-Diferente será el caso si retomamos  el caso de </a:t>
            </a:r>
            <a:r>
              <a:rPr kumimoji="0" lang="es-NI" altLang="es-NI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autor corporativo </a:t>
            </a:r>
            <a:r>
              <a:rPr kumimoji="0" lang="es-NI" altLang="es-N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que</a:t>
            </a:r>
            <a:r>
              <a:rPr kumimoji="0" lang="es-NI" altLang="es-NI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s-NI" altLang="es-N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incluye Agencias, asociaciones, instituciones, organizaciones, etc.  Se </a:t>
            </a:r>
            <a:r>
              <a:rPr kumimoji="0" lang="es-ES" altLang="es-N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escribirá </a:t>
            </a:r>
            <a:r>
              <a:rPr kumimoji="0" lang="es-ES" altLang="es-NI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el nombre completo.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NI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N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Ej.: </a:t>
            </a:r>
            <a:r>
              <a:rPr kumimoji="0" lang="es-ES" altLang="es-NI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Universidad Nacional Agraria</a:t>
            </a:r>
            <a:r>
              <a:rPr kumimoji="0" lang="es-ES" altLang="es-N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. (2016). Plan Operativo anual. </a:t>
            </a:r>
            <a:endParaRPr kumimoji="0" lang="es-ES" altLang="es-NI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0179" name="Rectángulo 3">
            <a:extLst>
              <a:ext uri="{FF2B5EF4-FFF2-40B4-BE49-F238E27FC236}">
                <a16:creationId xmlns:a16="http://schemas.microsoft.com/office/drawing/2014/main" id="{398468ED-8DE8-4555-9136-E21657F8B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512" y="1503275"/>
            <a:ext cx="10933671" cy="89255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altLang="es-NI" sz="2600" b="1" i="0" u="none" strike="noStrike" kern="1200" cap="none" spc="-5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5B9BD5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Identifique otros autores que han contribuido sustancialmente a la creación del trabajo</a:t>
            </a:r>
          </a:p>
        </p:txBody>
      </p:sp>
      <p:grpSp>
        <p:nvGrpSpPr>
          <p:cNvPr id="23556" name="Grupo 3">
            <a:extLst>
              <a:ext uri="{FF2B5EF4-FFF2-40B4-BE49-F238E27FC236}">
                <a16:creationId xmlns:a16="http://schemas.microsoft.com/office/drawing/2014/main" id="{A3BA06FF-92C6-4C7E-A5B7-0E490DA53E63}"/>
              </a:ext>
            </a:extLst>
          </p:cNvPr>
          <p:cNvGrpSpPr>
            <a:grpSpLocks/>
          </p:cNvGrpSpPr>
          <p:nvPr/>
        </p:nvGrpSpPr>
        <p:grpSpPr bwMode="auto">
          <a:xfrm>
            <a:off x="1285875" y="114300"/>
            <a:ext cx="9612313" cy="1135063"/>
            <a:chOff x="1286541" y="114897"/>
            <a:chExt cx="9612281" cy="1133999"/>
          </a:xfrm>
        </p:grpSpPr>
        <p:pic>
          <p:nvPicPr>
            <p:cNvPr id="23557" name="Imagen 4" descr="Logotipo&#10;&#10;Descripción generada automáticamente">
              <a:extLst>
                <a:ext uri="{FF2B5EF4-FFF2-40B4-BE49-F238E27FC236}">
                  <a16:creationId xmlns:a16="http://schemas.microsoft.com/office/drawing/2014/main" id="{5C5118E1-F076-4833-B992-6DF5A080A8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541" y="114897"/>
              <a:ext cx="1123602" cy="1086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8" name="Imagen 5" descr="Logotipo&#10;&#10;Descripción generada automáticamente">
              <a:extLst>
                <a:ext uri="{FF2B5EF4-FFF2-40B4-BE49-F238E27FC236}">
                  <a16:creationId xmlns:a16="http://schemas.microsoft.com/office/drawing/2014/main" id="{6565F5ED-FBD7-4656-9D29-C7A47F2BF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1287" y="291427"/>
              <a:ext cx="1187535" cy="84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E6F6C6DC-D672-4EAA-A2F7-63FE2D27D870}"/>
                </a:ext>
              </a:extLst>
            </p:cNvPr>
            <p:cNvSpPr/>
            <p:nvPr/>
          </p:nvSpPr>
          <p:spPr>
            <a:xfrm>
              <a:off x="1737389" y="1201316"/>
              <a:ext cx="9040783" cy="475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N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60" name="CuadroTexto 7">
              <a:extLst>
                <a:ext uri="{FF2B5EF4-FFF2-40B4-BE49-F238E27FC236}">
                  <a16:creationId xmlns:a16="http://schemas.microsoft.com/office/drawing/2014/main" id="{E742F63C-5AD6-4EEF-A82E-270F2E5D63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5102" y="196523"/>
              <a:ext cx="692179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UNIVERSIDAD NACIONAL AGRARIA</a:t>
              </a:r>
              <a:endParaRPr kumimoji="0" lang="es-NI" altLang="es-N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Centro Nacional de Información y Documentación Agropecuaria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NI" altLang="es-N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(CENIDA)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2235</TotalTime>
  <Words>3248</Words>
  <Application>Microsoft Office PowerPoint</Application>
  <PresentationFormat>Panorámica</PresentationFormat>
  <Paragraphs>257</Paragraphs>
  <Slides>31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31</vt:i4>
      </vt:variant>
    </vt:vector>
  </HeadingPairs>
  <TitlesOfParts>
    <vt:vector size="49" baseType="lpstr">
      <vt:lpstr>Agency FB</vt:lpstr>
      <vt:lpstr>Aharoni</vt:lpstr>
      <vt:lpstr>Arial</vt:lpstr>
      <vt:lpstr>Arial Narrow</vt:lpstr>
      <vt:lpstr>Calibri</vt:lpstr>
      <vt:lpstr>Calibri Light</vt:lpstr>
      <vt:lpstr>Century</vt:lpstr>
      <vt:lpstr>Century Schoolbook</vt:lpstr>
      <vt:lpstr>Gill Sans MT</vt:lpstr>
      <vt:lpstr>Lucida Sans</vt:lpstr>
      <vt:lpstr>Open Sans</vt:lpstr>
      <vt:lpstr>Tahoma</vt:lpstr>
      <vt:lpstr>Times New Roman</vt:lpstr>
      <vt:lpstr>Wingdings</vt:lpstr>
      <vt:lpstr>1_Tema de Office</vt:lpstr>
      <vt:lpstr>1_Office Theme</vt:lpstr>
      <vt:lpstr>2_Tema de Office</vt:lpstr>
      <vt:lpstr>4_Tema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ELABORACION DE REFERENCIAS BIBLIOGRAFICAS FUENTES IMPRESAS</dc:title>
  <dc:creator>USUARIO</dc:creator>
  <cp:lastModifiedBy>Ernesto Giovany  Correa Vasquez</cp:lastModifiedBy>
  <cp:revision>216</cp:revision>
  <dcterms:created xsi:type="dcterms:W3CDTF">2018-03-22T16:06:56Z</dcterms:created>
  <dcterms:modified xsi:type="dcterms:W3CDTF">2022-01-25T16:44:58Z</dcterms:modified>
</cp:coreProperties>
</file>