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</p:sldMasterIdLst>
  <p:notesMasterIdLst>
    <p:notesMasterId r:id="rId28"/>
  </p:notesMasterIdLst>
  <p:sldIdLst>
    <p:sldId id="291" r:id="rId5"/>
    <p:sldId id="299" r:id="rId6"/>
    <p:sldId id="296" r:id="rId7"/>
    <p:sldId id="295" r:id="rId8"/>
    <p:sldId id="260" r:id="rId9"/>
    <p:sldId id="307" r:id="rId10"/>
    <p:sldId id="311" r:id="rId11"/>
    <p:sldId id="257" r:id="rId12"/>
    <p:sldId id="262" r:id="rId13"/>
    <p:sldId id="309" r:id="rId14"/>
    <p:sldId id="263" r:id="rId15"/>
    <p:sldId id="312" r:id="rId16"/>
    <p:sldId id="310" r:id="rId17"/>
    <p:sldId id="313" r:id="rId18"/>
    <p:sldId id="265" r:id="rId19"/>
    <p:sldId id="266" r:id="rId20"/>
    <p:sldId id="300" r:id="rId21"/>
    <p:sldId id="301" r:id="rId22"/>
    <p:sldId id="302" r:id="rId23"/>
    <p:sldId id="303" r:id="rId24"/>
    <p:sldId id="304" r:id="rId25"/>
    <p:sldId id="290" r:id="rId26"/>
    <p:sldId id="306" r:id="rId27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cesos" initials="P" lastIdx="1" clrIdx="0">
    <p:extLst>
      <p:ext uri="{19B8F6BF-5375-455C-9EA6-DF929625EA0E}">
        <p15:presenceInfo xmlns:p15="http://schemas.microsoft.com/office/powerpoint/2012/main" userId="Proces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364" autoAdjust="0"/>
  </p:normalViewPr>
  <p:slideViewPr>
    <p:cSldViewPr snapToGrid="0">
      <p:cViewPr varScale="1">
        <p:scale>
          <a:sx n="41" d="100"/>
          <a:sy n="41" d="100"/>
        </p:scale>
        <p:origin x="54" y="7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3F455-152C-41FF-96D5-634A850E9A63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NI"/>
        </a:p>
      </dgm:t>
    </dgm:pt>
    <dgm:pt modelId="{ACE0CF77-9354-47E1-BE45-DCC8780FE63A}">
      <dgm:prSet phldrT="[Texto]" custT="1"/>
      <dgm:spPr/>
      <dgm:t>
        <a:bodyPr/>
        <a:lstStyle/>
        <a:p>
          <a:pPr algn="just"/>
          <a:r>
            <a:rPr lang="es-NI" sz="1800" b="1" dirty="0" smtClean="0">
              <a:latin typeface="Open Sans"/>
              <a:cs typeface="Arial" panose="020B0604020202020204" pitchFamily="34" charset="0"/>
            </a:rPr>
            <a:t>Rápido desarrollo tecnológico</a:t>
          </a:r>
          <a:endParaRPr lang="es-NI" sz="1800" b="1" dirty="0">
            <a:latin typeface="Open Sans"/>
          </a:endParaRPr>
        </a:p>
      </dgm:t>
    </dgm:pt>
    <dgm:pt modelId="{6CB62C5E-B6A2-43E8-9FA7-409076A3F2C8}" type="parTrans" cxnId="{474EC341-8E27-4472-8752-54A6CD82CC57}">
      <dgm:prSet/>
      <dgm:spPr/>
      <dgm:t>
        <a:bodyPr/>
        <a:lstStyle/>
        <a:p>
          <a:endParaRPr lang="es-NI"/>
        </a:p>
      </dgm:t>
    </dgm:pt>
    <dgm:pt modelId="{B8831AC7-E275-452F-88FA-F476E32DE26A}" type="sibTrans" cxnId="{474EC341-8E27-4472-8752-54A6CD82CC57}">
      <dgm:prSet/>
      <dgm:spPr/>
      <dgm:t>
        <a:bodyPr/>
        <a:lstStyle/>
        <a:p>
          <a:endParaRPr lang="es-NI" dirty="0"/>
        </a:p>
      </dgm:t>
    </dgm:pt>
    <dgm:pt modelId="{9FF8007D-D108-46A3-A93F-3F5E6502B5E6}">
      <dgm:prSet phldrT="[Texto]" custT="1"/>
      <dgm:spPr/>
      <dgm:t>
        <a:bodyPr/>
        <a:lstStyle/>
        <a:p>
          <a:pPr algn="just"/>
          <a:r>
            <a:rPr lang="es-NI" sz="1800" b="1" dirty="0" smtClean="0">
              <a:latin typeface="Open Sans"/>
              <a:cs typeface="Arial" panose="020B0604020202020204" pitchFamily="34" charset="0"/>
            </a:rPr>
            <a:t>Al fenómeno de la Explosión  de la  información</a:t>
          </a:r>
          <a:endParaRPr lang="es-NI" sz="1800" b="1" dirty="0">
            <a:latin typeface="Open Sans"/>
          </a:endParaRPr>
        </a:p>
      </dgm:t>
    </dgm:pt>
    <dgm:pt modelId="{259104E1-E2C1-4BDA-92A2-480B42FC0B42}" type="parTrans" cxnId="{09D06AEC-E226-4BE3-9339-6CF21A168B2A}">
      <dgm:prSet/>
      <dgm:spPr/>
      <dgm:t>
        <a:bodyPr/>
        <a:lstStyle/>
        <a:p>
          <a:endParaRPr lang="es-NI"/>
        </a:p>
      </dgm:t>
    </dgm:pt>
    <dgm:pt modelId="{90BDE7C6-F4B4-4F2A-B3A0-379DFEBCB65C}" type="sibTrans" cxnId="{09D06AEC-E226-4BE3-9339-6CF21A168B2A}">
      <dgm:prSet/>
      <dgm:spPr/>
      <dgm:t>
        <a:bodyPr/>
        <a:lstStyle/>
        <a:p>
          <a:endParaRPr lang="es-NI" dirty="0"/>
        </a:p>
      </dgm:t>
    </dgm:pt>
    <dgm:pt modelId="{00DEEA1B-AD67-4CF2-B0CB-75044E8692A1}">
      <dgm:prSet phldrT="[Texto]"/>
      <dgm:spPr/>
      <dgm:t>
        <a:bodyPr/>
        <a:lstStyle/>
        <a:p>
          <a:pPr algn="just"/>
          <a:r>
            <a:rPr lang="es-NI" b="1" dirty="0" smtClean="0">
              <a:latin typeface="Open Sans"/>
              <a:cs typeface="Arial" panose="020B0604020202020204" pitchFamily="34" charset="0"/>
            </a:rPr>
            <a:t>De forma ética y correcta en la construcción de conocimiento, respetando los derechos de autor. </a:t>
          </a:r>
          <a:endParaRPr lang="es-NI" b="1" dirty="0">
            <a:latin typeface="Open Sans"/>
          </a:endParaRPr>
        </a:p>
      </dgm:t>
    </dgm:pt>
    <dgm:pt modelId="{0E6B69D5-F18D-4E94-A757-E8A070B46297}" type="parTrans" cxnId="{DCD8E82E-7FEA-40D1-A479-495CC391F76D}">
      <dgm:prSet/>
      <dgm:spPr/>
      <dgm:t>
        <a:bodyPr/>
        <a:lstStyle/>
        <a:p>
          <a:endParaRPr lang="es-NI"/>
        </a:p>
      </dgm:t>
    </dgm:pt>
    <dgm:pt modelId="{D7EAEC5F-634D-43C2-B1AA-3E5C7E3FF36D}" type="sibTrans" cxnId="{DCD8E82E-7FEA-40D1-A479-495CC391F76D}">
      <dgm:prSet/>
      <dgm:spPr/>
      <dgm:t>
        <a:bodyPr/>
        <a:lstStyle/>
        <a:p>
          <a:endParaRPr lang="es-NI"/>
        </a:p>
      </dgm:t>
    </dgm:pt>
    <dgm:pt modelId="{25294128-6E56-4D98-9044-3B12001F9B14}" type="pres">
      <dgm:prSet presAssocID="{8B93F455-152C-41FF-96D5-634A850E9A6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98444D6E-80AA-4D66-81B3-B998B7D7988B}" type="pres">
      <dgm:prSet presAssocID="{ACE0CF77-9354-47E1-BE45-DCC8780FE63A}" presName="composite" presStyleCnt="0"/>
      <dgm:spPr/>
    </dgm:pt>
    <dgm:pt modelId="{F1A0F5E0-CDBA-40C0-BA13-31DE083A990D}" type="pres">
      <dgm:prSet presAssocID="{ACE0CF77-9354-47E1-BE45-DCC8780FE63A}" presName="imagSh" presStyleLbl="bgImgPlace1" presStyleIdx="0" presStyleCnt="3" custLinFactNeighborX="-212" custLinFactNeighborY="-2866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12BDA219-4B63-4327-A52C-31E9A84FFD02}" type="pres">
      <dgm:prSet presAssocID="{ACE0CF77-9354-47E1-BE45-DCC8780FE63A}" presName="txNode" presStyleLbl="node1" presStyleIdx="0" presStyleCnt="3" custLinFactNeighborX="-5939" custLinFactNeighborY="10085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22D2B2D3-8DD0-4503-9192-19276A4255B5}" type="pres">
      <dgm:prSet presAssocID="{B8831AC7-E275-452F-88FA-F476E32DE26A}" presName="sibTrans" presStyleLbl="sibTrans2D1" presStyleIdx="0" presStyleCnt="2"/>
      <dgm:spPr/>
      <dgm:t>
        <a:bodyPr/>
        <a:lstStyle/>
        <a:p>
          <a:endParaRPr lang="es-NI"/>
        </a:p>
      </dgm:t>
    </dgm:pt>
    <dgm:pt modelId="{4BF3426C-4362-4E4C-B2A4-C10A12509CD6}" type="pres">
      <dgm:prSet presAssocID="{B8831AC7-E275-452F-88FA-F476E32DE26A}" presName="connTx" presStyleLbl="sibTrans2D1" presStyleIdx="0" presStyleCnt="2"/>
      <dgm:spPr/>
      <dgm:t>
        <a:bodyPr/>
        <a:lstStyle/>
        <a:p>
          <a:endParaRPr lang="es-NI"/>
        </a:p>
      </dgm:t>
    </dgm:pt>
    <dgm:pt modelId="{6DB2B680-EB9E-4CB4-8F82-F32EC7B6C378}" type="pres">
      <dgm:prSet presAssocID="{9FF8007D-D108-46A3-A93F-3F5E6502B5E6}" presName="composite" presStyleCnt="0"/>
      <dgm:spPr/>
    </dgm:pt>
    <dgm:pt modelId="{EDEE34F0-A894-4CCA-A8E5-A951CB6A2A42}" type="pres">
      <dgm:prSet presAssocID="{9FF8007D-D108-46A3-A93F-3F5E6502B5E6}" presName="imagSh" presStyleLbl="bgImgPlace1" presStyleIdx="1" presStyleCnt="3" custLinFactNeighborX="-689" custLinFactNeighborY="-2866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2BFA346B-E7F3-4983-99C8-0D5BFD6AD80F}" type="pres">
      <dgm:prSet presAssocID="{9FF8007D-D108-46A3-A93F-3F5E6502B5E6}" presName="txNode" presStyleLbl="node1" presStyleIdx="1" presStyleCnt="3" custLinFactNeighborX="-7041" custLinFactNeighborY="10219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D4AFEC18-1254-487E-B226-D06FDEDA6318}" type="pres">
      <dgm:prSet presAssocID="{90BDE7C6-F4B4-4F2A-B3A0-379DFEBCB65C}" presName="sibTrans" presStyleLbl="sibTrans2D1" presStyleIdx="1" presStyleCnt="2"/>
      <dgm:spPr/>
      <dgm:t>
        <a:bodyPr/>
        <a:lstStyle/>
        <a:p>
          <a:endParaRPr lang="es-NI"/>
        </a:p>
      </dgm:t>
    </dgm:pt>
    <dgm:pt modelId="{85C1F587-6B3E-44AD-A2D0-5C4AB248EDEB}" type="pres">
      <dgm:prSet presAssocID="{90BDE7C6-F4B4-4F2A-B3A0-379DFEBCB65C}" presName="connTx" presStyleLbl="sibTrans2D1" presStyleIdx="1" presStyleCnt="2"/>
      <dgm:spPr/>
      <dgm:t>
        <a:bodyPr/>
        <a:lstStyle/>
        <a:p>
          <a:endParaRPr lang="es-NI"/>
        </a:p>
      </dgm:t>
    </dgm:pt>
    <dgm:pt modelId="{2BEB59A6-2FC4-4FFD-999F-53BA190CEAAF}" type="pres">
      <dgm:prSet presAssocID="{00DEEA1B-AD67-4CF2-B0CB-75044E8692A1}" presName="composite" presStyleCnt="0"/>
      <dgm:spPr/>
    </dgm:pt>
    <dgm:pt modelId="{35BD9ED5-CE7C-4CE8-AFDF-05DD2A5C77A5}" type="pres">
      <dgm:prSet presAssocID="{00DEEA1B-AD67-4CF2-B0CB-75044E8692A1}" presName="imagSh" presStyleLbl="bgImgPlace1" presStyleIdx="2" presStyleCnt="3" custLinFactNeighborX="1329" custLinFactNeighborY="-2821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F4D60BE-862F-4FE6-BD7B-65C6E7B8B891}" type="pres">
      <dgm:prSet presAssocID="{00DEEA1B-AD67-4CF2-B0CB-75044E8692A1}" presName="txNode" presStyleLbl="node1" presStyleIdx="2" presStyleCnt="3" custScaleX="130611" custLinFactNeighborX="-5487" custLinFactNeighborY="12391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09D06AEC-E226-4BE3-9339-6CF21A168B2A}" srcId="{8B93F455-152C-41FF-96D5-634A850E9A63}" destId="{9FF8007D-D108-46A3-A93F-3F5E6502B5E6}" srcOrd="1" destOrd="0" parTransId="{259104E1-E2C1-4BDA-92A2-480B42FC0B42}" sibTransId="{90BDE7C6-F4B4-4F2A-B3A0-379DFEBCB65C}"/>
    <dgm:cxn modelId="{00231C0F-4442-458F-8A8B-9DD10142F625}" type="presOf" srcId="{9FF8007D-D108-46A3-A93F-3F5E6502B5E6}" destId="{2BFA346B-E7F3-4983-99C8-0D5BFD6AD80F}" srcOrd="0" destOrd="0" presId="urn:microsoft.com/office/officeart/2005/8/layout/hProcess10"/>
    <dgm:cxn modelId="{5A47D0DF-0AB4-43EB-85CF-F083FF6EE2F1}" type="presOf" srcId="{8B93F455-152C-41FF-96D5-634A850E9A63}" destId="{25294128-6E56-4D98-9044-3B12001F9B14}" srcOrd="0" destOrd="0" presId="urn:microsoft.com/office/officeart/2005/8/layout/hProcess10"/>
    <dgm:cxn modelId="{DCD8E82E-7FEA-40D1-A479-495CC391F76D}" srcId="{8B93F455-152C-41FF-96D5-634A850E9A63}" destId="{00DEEA1B-AD67-4CF2-B0CB-75044E8692A1}" srcOrd="2" destOrd="0" parTransId="{0E6B69D5-F18D-4E94-A757-E8A070B46297}" sibTransId="{D7EAEC5F-634D-43C2-B1AA-3E5C7E3FF36D}"/>
    <dgm:cxn modelId="{B54DF999-3D19-4C09-89A9-EC24A8E074E0}" type="presOf" srcId="{90BDE7C6-F4B4-4F2A-B3A0-379DFEBCB65C}" destId="{85C1F587-6B3E-44AD-A2D0-5C4AB248EDEB}" srcOrd="1" destOrd="0" presId="urn:microsoft.com/office/officeart/2005/8/layout/hProcess10"/>
    <dgm:cxn modelId="{C1C45709-E592-4117-9DDA-879427081A75}" type="presOf" srcId="{90BDE7C6-F4B4-4F2A-B3A0-379DFEBCB65C}" destId="{D4AFEC18-1254-487E-B226-D06FDEDA6318}" srcOrd="0" destOrd="0" presId="urn:microsoft.com/office/officeart/2005/8/layout/hProcess10"/>
    <dgm:cxn modelId="{474EC341-8E27-4472-8752-54A6CD82CC57}" srcId="{8B93F455-152C-41FF-96D5-634A850E9A63}" destId="{ACE0CF77-9354-47E1-BE45-DCC8780FE63A}" srcOrd="0" destOrd="0" parTransId="{6CB62C5E-B6A2-43E8-9FA7-409076A3F2C8}" sibTransId="{B8831AC7-E275-452F-88FA-F476E32DE26A}"/>
    <dgm:cxn modelId="{3F48184A-9912-49A9-A746-A5181017F53C}" type="presOf" srcId="{ACE0CF77-9354-47E1-BE45-DCC8780FE63A}" destId="{12BDA219-4B63-4327-A52C-31E9A84FFD02}" srcOrd="0" destOrd="0" presId="urn:microsoft.com/office/officeart/2005/8/layout/hProcess10"/>
    <dgm:cxn modelId="{BF04592F-A37A-4E57-9CE3-F17B7A9C4FC1}" type="presOf" srcId="{00DEEA1B-AD67-4CF2-B0CB-75044E8692A1}" destId="{6F4D60BE-862F-4FE6-BD7B-65C6E7B8B891}" srcOrd="0" destOrd="0" presId="urn:microsoft.com/office/officeart/2005/8/layout/hProcess10"/>
    <dgm:cxn modelId="{03D7C975-51F7-41C6-8834-7AB849FFAA77}" type="presOf" srcId="{B8831AC7-E275-452F-88FA-F476E32DE26A}" destId="{22D2B2D3-8DD0-4503-9192-19276A4255B5}" srcOrd="0" destOrd="0" presId="urn:microsoft.com/office/officeart/2005/8/layout/hProcess10"/>
    <dgm:cxn modelId="{26F3734C-50AA-4CA0-BD0E-E65AA353631A}" type="presOf" srcId="{B8831AC7-E275-452F-88FA-F476E32DE26A}" destId="{4BF3426C-4362-4E4C-B2A4-C10A12509CD6}" srcOrd="1" destOrd="0" presId="urn:microsoft.com/office/officeart/2005/8/layout/hProcess10"/>
    <dgm:cxn modelId="{61785EB1-FE98-4FF4-8BD0-A5727EBCFE30}" type="presParOf" srcId="{25294128-6E56-4D98-9044-3B12001F9B14}" destId="{98444D6E-80AA-4D66-81B3-B998B7D7988B}" srcOrd="0" destOrd="0" presId="urn:microsoft.com/office/officeart/2005/8/layout/hProcess10"/>
    <dgm:cxn modelId="{62F892B1-0E64-4C8E-ACBC-9395C5AE395F}" type="presParOf" srcId="{98444D6E-80AA-4D66-81B3-B998B7D7988B}" destId="{F1A0F5E0-CDBA-40C0-BA13-31DE083A990D}" srcOrd="0" destOrd="0" presId="urn:microsoft.com/office/officeart/2005/8/layout/hProcess10"/>
    <dgm:cxn modelId="{2BBF3F92-7228-4018-961A-4853B0364D56}" type="presParOf" srcId="{98444D6E-80AA-4D66-81B3-B998B7D7988B}" destId="{12BDA219-4B63-4327-A52C-31E9A84FFD02}" srcOrd="1" destOrd="0" presId="urn:microsoft.com/office/officeart/2005/8/layout/hProcess10"/>
    <dgm:cxn modelId="{701575CE-34BC-4B0C-AEF2-D08B09C80A7C}" type="presParOf" srcId="{25294128-6E56-4D98-9044-3B12001F9B14}" destId="{22D2B2D3-8DD0-4503-9192-19276A4255B5}" srcOrd="1" destOrd="0" presId="urn:microsoft.com/office/officeart/2005/8/layout/hProcess10"/>
    <dgm:cxn modelId="{E3AC03B7-59F0-46D9-B847-80B664C3E51E}" type="presParOf" srcId="{22D2B2D3-8DD0-4503-9192-19276A4255B5}" destId="{4BF3426C-4362-4E4C-B2A4-C10A12509CD6}" srcOrd="0" destOrd="0" presId="urn:microsoft.com/office/officeart/2005/8/layout/hProcess10"/>
    <dgm:cxn modelId="{312C722E-DDDB-4FB2-87D8-4978D4F5EBB1}" type="presParOf" srcId="{25294128-6E56-4D98-9044-3B12001F9B14}" destId="{6DB2B680-EB9E-4CB4-8F82-F32EC7B6C378}" srcOrd="2" destOrd="0" presId="urn:microsoft.com/office/officeart/2005/8/layout/hProcess10"/>
    <dgm:cxn modelId="{3BA7A360-7452-4C02-B7D7-0A0F29929845}" type="presParOf" srcId="{6DB2B680-EB9E-4CB4-8F82-F32EC7B6C378}" destId="{EDEE34F0-A894-4CCA-A8E5-A951CB6A2A42}" srcOrd="0" destOrd="0" presId="urn:microsoft.com/office/officeart/2005/8/layout/hProcess10"/>
    <dgm:cxn modelId="{683CFA9D-E814-4F97-921D-FD188A171167}" type="presParOf" srcId="{6DB2B680-EB9E-4CB4-8F82-F32EC7B6C378}" destId="{2BFA346B-E7F3-4983-99C8-0D5BFD6AD80F}" srcOrd="1" destOrd="0" presId="urn:microsoft.com/office/officeart/2005/8/layout/hProcess10"/>
    <dgm:cxn modelId="{FD49A403-020F-4FEF-9CFE-7BE7CDF12AD9}" type="presParOf" srcId="{25294128-6E56-4D98-9044-3B12001F9B14}" destId="{D4AFEC18-1254-487E-B226-D06FDEDA6318}" srcOrd="3" destOrd="0" presId="urn:microsoft.com/office/officeart/2005/8/layout/hProcess10"/>
    <dgm:cxn modelId="{10507D25-6C93-456C-8725-7DF5C160DE04}" type="presParOf" srcId="{D4AFEC18-1254-487E-B226-D06FDEDA6318}" destId="{85C1F587-6B3E-44AD-A2D0-5C4AB248EDEB}" srcOrd="0" destOrd="0" presId="urn:microsoft.com/office/officeart/2005/8/layout/hProcess10"/>
    <dgm:cxn modelId="{D420C2DC-1429-497B-8835-55E364567FE7}" type="presParOf" srcId="{25294128-6E56-4D98-9044-3B12001F9B14}" destId="{2BEB59A6-2FC4-4FFD-999F-53BA190CEAAF}" srcOrd="4" destOrd="0" presId="urn:microsoft.com/office/officeart/2005/8/layout/hProcess10"/>
    <dgm:cxn modelId="{DC1DEF6A-FD80-4DC2-ADE6-928B5B27D1B1}" type="presParOf" srcId="{2BEB59A6-2FC4-4FFD-999F-53BA190CEAAF}" destId="{35BD9ED5-CE7C-4CE8-AFDF-05DD2A5C77A5}" srcOrd="0" destOrd="0" presId="urn:microsoft.com/office/officeart/2005/8/layout/hProcess10"/>
    <dgm:cxn modelId="{865FEB0D-8344-47FB-8221-1D0853E23978}" type="presParOf" srcId="{2BEB59A6-2FC4-4FFD-999F-53BA190CEAAF}" destId="{6F4D60BE-862F-4FE6-BD7B-65C6E7B8B891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E1FAEE-BBE3-4D58-BBFF-2EBCFE288140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6728B87-4344-487C-9C59-A9519BE7E863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NI" sz="28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ea typeface="+mn-ea"/>
              <a:cs typeface="Arial" panose="020B0604020202020204" pitchFamily="34" charset="0"/>
            </a:rPr>
            <a:t>¿Qué son las Normas APA?</a:t>
          </a:r>
          <a:endParaRPr lang="es-NI" sz="2800" b="1" kern="1200" dirty="0">
            <a:ln>
              <a:solidFill>
                <a:schemeClr val="accent5">
                  <a:lumMod val="50000"/>
                </a:schemeClr>
              </a:solidFill>
            </a:ln>
            <a:solidFill>
              <a:schemeClr val="accent1">
                <a:lumMod val="50000"/>
              </a:schemeClr>
            </a:solidFill>
            <a:latin typeface="Open Sans" panose="020B0606030504020204"/>
            <a:ea typeface="+mn-ea"/>
            <a:cs typeface="Arial" panose="020B0604020202020204" pitchFamily="34" charset="0"/>
          </a:endParaRPr>
        </a:p>
      </dgm:t>
    </dgm:pt>
    <dgm:pt modelId="{5B0C5FA9-D78E-42F0-82D2-98C1074CD4CD}" type="parTrans" cxnId="{E0C1F248-AEB2-4DD2-B376-C16F3AE330E4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AAE020B3-8240-4365-8C5D-2741163F996A}" type="sibTrans" cxnId="{E0C1F248-AEB2-4DD2-B376-C16F3AE330E4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8E8D9E29-DA23-4145-B412-690548FAD6C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NI" sz="28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ea typeface="+mn-ea"/>
              <a:cs typeface="Arial" panose="020B0604020202020204" pitchFamily="34" charset="0"/>
            </a:rPr>
            <a:t>Objetivo de las normas</a:t>
          </a:r>
          <a:r>
            <a:rPr lang="es-NI" sz="2200" kern="1200" dirty="0" smtClean="0">
              <a:latin typeface="+mn-lt"/>
            </a:rPr>
            <a:t>.</a:t>
          </a:r>
          <a:endParaRPr lang="es-NI" sz="2200" kern="1200" dirty="0">
            <a:latin typeface="+mn-lt"/>
          </a:endParaRPr>
        </a:p>
      </dgm:t>
    </dgm:pt>
    <dgm:pt modelId="{068E3F1C-6B8F-4625-86CF-AF6BB279643C}" type="parTrans" cxnId="{6B6C3604-5552-48EC-A30D-A8DC40F526EB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9DED5659-5BA2-4A69-86CB-3D64EE0E28AC}" type="sibTrans" cxnId="{6B6C3604-5552-48EC-A30D-A8DC40F526EB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91F92BBA-5E35-413B-9F9E-E4AD129324E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just"/>
          <a:r>
            <a:rPr lang="es-NI" sz="2800" dirty="0" smtClean="0">
              <a:latin typeface="Arial Narrow" panose="020B0606020202030204" pitchFamily="34" charset="0"/>
            </a:rPr>
            <a:t>Conjunto de normas que permiten comunicar de manera ordenada y técnica la información en la cual nos apoyamos para la elaboración de trabajos académicos, investigativos y de otra índole. </a:t>
          </a:r>
          <a:endParaRPr lang="es-NI" sz="2800" dirty="0">
            <a:latin typeface="Arial Narrow" panose="020B0606020202030204" pitchFamily="34" charset="0"/>
          </a:endParaRPr>
        </a:p>
      </dgm:t>
    </dgm:pt>
    <dgm:pt modelId="{CA4496E1-77C1-4FA5-BE32-23E498C5BD7E}" type="parTrans" cxnId="{9F651B52-BD4B-4988-B2CF-92339F781637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B9C4EEAD-0ABC-482B-9391-6C11A20D8AE7}" type="sibTrans" cxnId="{9F651B52-BD4B-4988-B2CF-92339F781637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421778B2-1ACC-4E0C-8765-AC001A5AE61E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28575"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just"/>
          <a:endParaRPr lang="es-NI" sz="2800" dirty="0">
            <a:latin typeface="Arial Narrow" panose="020B0606020202030204" pitchFamily="34" charset="0"/>
          </a:endParaRPr>
        </a:p>
      </dgm:t>
    </dgm:pt>
    <dgm:pt modelId="{8B3C9F4C-58C9-4D0F-98A2-65C54D23E461}" type="parTrans" cxnId="{D2C0D195-CD46-4B9B-BD64-4A3C7A34CE01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028F2719-B4BF-42FB-9015-7BB00ADB5CEC}" type="sibTrans" cxnId="{D2C0D195-CD46-4B9B-BD64-4A3C7A34CE01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1F179CF2-B710-4157-BF96-29FF10D3ADD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chemeClr val="accent5"/>
          </a:solidFill>
        </a:ln>
      </dgm:spPr>
      <dgm:t>
        <a:bodyPr/>
        <a:lstStyle/>
        <a:p>
          <a:pPr algn="just"/>
          <a:r>
            <a:rPr lang="es-NI" sz="2800" dirty="0" smtClean="0">
              <a:latin typeface="Arial Narrow" panose="020B0606020202030204" pitchFamily="34" charset="0"/>
            </a:rPr>
            <a:t>Establecer una estructura normalizada para todos los elementos que las conforman, ya sean signos de puntuación, diacrisis tipográficas o delimitación de campos.</a:t>
          </a:r>
          <a:endParaRPr lang="es-NI" sz="2800" dirty="0">
            <a:latin typeface="Arial Narrow" panose="020B0606020202030204" pitchFamily="34" charset="0"/>
          </a:endParaRPr>
        </a:p>
      </dgm:t>
    </dgm:pt>
    <dgm:pt modelId="{F6354BF8-B7E7-4D50-9AA7-8BA3004EABF5}" type="parTrans" cxnId="{08D9C888-B58F-4ED8-9A56-83A0ACD03C51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B92CD714-94E7-4410-8097-73A67821765F}" type="sibTrans" cxnId="{08D9C888-B58F-4ED8-9A56-83A0ACD03C51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08378DEE-CCAC-4954-9E2D-B81D060A6613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28575">
          <a:solidFill>
            <a:schemeClr val="accent5"/>
          </a:solidFill>
        </a:ln>
      </dgm:spPr>
      <dgm:t>
        <a:bodyPr/>
        <a:lstStyle/>
        <a:p>
          <a:pPr algn="just"/>
          <a:endParaRPr lang="es-NI" sz="2800" dirty="0">
            <a:latin typeface="Arial Narrow" panose="020B0606020202030204" pitchFamily="34" charset="0"/>
          </a:endParaRPr>
        </a:p>
      </dgm:t>
    </dgm:pt>
    <dgm:pt modelId="{64B45EE4-F965-42FD-9D8C-03E82D613B9F}" type="parTrans" cxnId="{AFB9AAB8-88B4-4BF9-A77C-53CD471CDFF4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2BE1883D-D6A5-4080-A474-6C7859D406AA}" type="sibTrans" cxnId="{AFB9AAB8-88B4-4BF9-A77C-53CD471CDFF4}">
      <dgm:prSet/>
      <dgm:spPr/>
      <dgm:t>
        <a:bodyPr/>
        <a:lstStyle/>
        <a:p>
          <a:endParaRPr lang="es-NI" sz="2200">
            <a:latin typeface="+mn-lt"/>
          </a:endParaRPr>
        </a:p>
      </dgm:t>
    </dgm:pt>
    <dgm:pt modelId="{E55AB187-D911-4672-9C83-F06D714D8E12}" type="pres">
      <dgm:prSet presAssocID="{A2E1FAEE-BBE3-4D58-BBFF-2EBCFE288140}" presName="diagram" presStyleCnt="0">
        <dgm:presLayoutVars>
          <dgm:dir/>
          <dgm:animLvl val="lvl"/>
          <dgm:resizeHandles val="exact"/>
        </dgm:presLayoutVars>
      </dgm:prSet>
      <dgm:spPr/>
    </dgm:pt>
    <dgm:pt modelId="{4176FBF1-655F-48EA-A46E-23DAF41B5E7E}" type="pres">
      <dgm:prSet presAssocID="{96728B87-4344-487C-9C59-A9519BE7E863}" presName="compNode" presStyleCnt="0"/>
      <dgm:spPr/>
    </dgm:pt>
    <dgm:pt modelId="{EAE376B5-CDE7-48DF-A4D7-7432E7152F19}" type="pres">
      <dgm:prSet presAssocID="{96728B87-4344-487C-9C59-A9519BE7E863}" presName="childRect" presStyleLbl="bgAcc1" presStyleIdx="0" presStyleCnt="2" custScaleY="166075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DE605171-0CAC-49C3-98F7-F23AED5F0EB6}" type="pres">
      <dgm:prSet presAssocID="{96728B87-4344-487C-9C59-A9519BE7E86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A1CDBDB1-868A-4C39-A616-D16562C6D1C4}" type="pres">
      <dgm:prSet presAssocID="{96728B87-4344-487C-9C59-A9519BE7E863}" presName="parentRect" presStyleLbl="alignNode1" presStyleIdx="0" presStyleCnt="2" custLinFactNeighborY="68211"/>
      <dgm:spPr/>
      <dgm:t>
        <a:bodyPr/>
        <a:lstStyle/>
        <a:p>
          <a:endParaRPr lang="es-NI"/>
        </a:p>
      </dgm:t>
    </dgm:pt>
    <dgm:pt modelId="{E1402214-3316-42A9-97F8-DDC1FAD419AB}" type="pres">
      <dgm:prSet presAssocID="{96728B87-4344-487C-9C59-A9519BE7E863}" presName="adorn" presStyleLbl="fgAccFollowNode1" presStyleIdx="0" presStyleCnt="2" custLinFactNeighborY="62551"/>
      <dgm:spPr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4657ADC-8E9C-40CA-B098-1EF18E3DA9E2}" type="pres">
      <dgm:prSet presAssocID="{AAE020B3-8240-4365-8C5D-2741163F996A}" presName="sibTrans" presStyleLbl="sibTrans2D1" presStyleIdx="0" presStyleCnt="0"/>
      <dgm:spPr/>
      <dgm:t>
        <a:bodyPr/>
        <a:lstStyle/>
        <a:p>
          <a:endParaRPr lang="es-NI"/>
        </a:p>
      </dgm:t>
    </dgm:pt>
    <dgm:pt modelId="{976AD9B2-99FF-4BB5-A272-C4EDBD9A5CBC}" type="pres">
      <dgm:prSet presAssocID="{8E8D9E29-DA23-4145-B412-690548FAD6C9}" presName="compNode" presStyleCnt="0"/>
      <dgm:spPr/>
    </dgm:pt>
    <dgm:pt modelId="{BF1112A4-D321-464E-86F0-BAF0376E655A}" type="pres">
      <dgm:prSet presAssocID="{8E8D9E29-DA23-4145-B412-690548FAD6C9}" presName="childRect" presStyleLbl="bgAcc1" presStyleIdx="1" presStyleCnt="2" custScaleY="156906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6EC8C030-D950-47CD-9B4B-067C5F08FD9B}" type="pres">
      <dgm:prSet presAssocID="{8E8D9E29-DA23-4145-B412-690548FAD6C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E8E5C9BC-AB53-49FC-AB9C-24AD5F25425F}" type="pres">
      <dgm:prSet presAssocID="{8E8D9E29-DA23-4145-B412-690548FAD6C9}" presName="parentRect" presStyleLbl="alignNode1" presStyleIdx="1" presStyleCnt="2" custScaleY="97567" custLinFactNeighborY="70785"/>
      <dgm:spPr/>
      <dgm:t>
        <a:bodyPr/>
        <a:lstStyle/>
        <a:p>
          <a:endParaRPr lang="es-NI"/>
        </a:p>
      </dgm:t>
    </dgm:pt>
    <dgm:pt modelId="{D2863854-1472-4C7C-8ABD-59777AD7F615}" type="pres">
      <dgm:prSet presAssocID="{8E8D9E29-DA23-4145-B412-690548FAD6C9}" presName="adorn" presStyleLbl="fgAccFollowNode1" presStyleIdx="1" presStyleCnt="2" custLinFactNeighborY="64914"/>
      <dgm:spPr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745E6C1-FD6C-4674-89AF-F0D147B6E3AD}" type="presOf" srcId="{A2E1FAEE-BBE3-4D58-BBFF-2EBCFE288140}" destId="{E55AB187-D911-4672-9C83-F06D714D8E12}" srcOrd="0" destOrd="0" presId="urn:microsoft.com/office/officeart/2005/8/layout/bList2"/>
    <dgm:cxn modelId="{FAE808BF-9AD8-4A5D-9429-ECA38CBE78B0}" type="presOf" srcId="{8E8D9E29-DA23-4145-B412-690548FAD6C9}" destId="{E8E5C9BC-AB53-49FC-AB9C-24AD5F25425F}" srcOrd="1" destOrd="0" presId="urn:microsoft.com/office/officeart/2005/8/layout/bList2"/>
    <dgm:cxn modelId="{E0C1F248-AEB2-4DD2-B376-C16F3AE330E4}" srcId="{A2E1FAEE-BBE3-4D58-BBFF-2EBCFE288140}" destId="{96728B87-4344-487C-9C59-A9519BE7E863}" srcOrd="0" destOrd="0" parTransId="{5B0C5FA9-D78E-42F0-82D2-98C1074CD4CD}" sibTransId="{AAE020B3-8240-4365-8C5D-2741163F996A}"/>
    <dgm:cxn modelId="{6B6C3604-5552-48EC-A30D-A8DC40F526EB}" srcId="{A2E1FAEE-BBE3-4D58-BBFF-2EBCFE288140}" destId="{8E8D9E29-DA23-4145-B412-690548FAD6C9}" srcOrd="1" destOrd="0" parTransId="{068E3F1C-6B8F-4625-86CF-AF6BB279643C}" sibTransId="{9DED5659-5BA2-4A69-86CB-3D64EE0E28AC}"/>
    <dgm:cxn modelId="{08D9C888-B58F-4ED8-9A56-83A0ACD03C51}" srcId="{8E8D9E29-DA23-4145-B412-690548FAD6C9}" destId="{1F179CF2-B710-4157-BF96-29FF10D3ADD8}" srcOrd="0" destOrd="0" parTransId="{F6354BF8-B7E7-4D50-9AA7-8BA3004EABF5}" sibTransId="{B92CD714-94E7-4410-8097-73A67821765F}"/>
    <dgm:cxn modelId="{AFB9AAB8-88B4-4BF9-A77C-53CD471CDFF4}" srcId="{8E8D9E29-DA23-4145-B412-690548FAD6C9}" destId="{08378DEE-CCAC-4954-9E2D-B81D060A6613}" srcOrd="1" destOrd="0" parTransId="{64B45EE4-F965-42FD-9D8C-03E82D613B9F}" sibTransId="{2BE1883D-D6A5-4080-A474-6C7859D406AA}"/>
    <dgm:cxn modelId="{978E5345-4F44-4610-97AF-70F6A41B023F}" type="presOf" srcId="{08378DEE-CCAC-4954-9E2D-B81D060A6613}" destId="{BF1112A4-D321-464E-86F0-BAF0376E655A}" srcOrd="0" destOrd="1" presId="urn:microsoft.com/office/officeart/2005/8/layout/bList2"/>
    <dgm:cxn modelId="{D2C0D195-CD46-4B9B-BD64-4A3C7A34CE01}" srcId="{96728B87-4344-487C-9C59-A9519BE7E863}" destId="{421778B2-1ACC-4E0C-8765-AC001A5AE61E}" srcOrd="1" destOrd="0" parTransId="{8B3C9F4C-58C9-4D0F-98A2-65C54D23E461}" sibTransId="{028F2719-B4BF-42FB-9015-7BB00ADB5CEC}"/>
    <dgm:cxn modelId="{938B03E5-9B0B-4F7F-8114-0C8D24B2C3FA}" type="presOf" srcId="{96728B87-4344-487C-9C59-A9519BE7E863}" destId="{A1CDBDB1-868A-4C39-A616-D16562C6D1C4}" srcOrd="1" destOrd="0" presId="urn:microsoft.com/office/officeart/2005/8/layout/bList2"/>
    <dgm:cxn modelId="{9F651B52-BD4B-4988-B2CF-92339F781637}" srcId="{96728B87-4344-487C-9C59-A9519BE7E863}" destId="{91F92BBA-5E35-413B-9F9E-E4AD129324E7}" srcOrd="0" destOrd="0" parTransId="{CA4496E1-77C1-4FA5-BE32-23E498C5BD7E}" sibTransId="{B9C4EEAD-0ABC-482B-9391-6C11A20D8AE7}"/>
    <dgm:cxn modelId="{28AA465D-F115-4C49-AE12-749C592AD492}" type="presOf" srcId="{AAE020B3-8240-4365-8C5D-2741163F996A}" destId="{54657ADC-8E9C-40CA-B098-1EF18E3DA9E2}" srcOrd="0" destOrd="0" presId="urn:microsoft.com/office/officeart/2005/8/layout/bList2"/>
    <dgm:cxn modelId="{A88D51BF-24EA-46E3-B947-977C5054EDB0}" type="presOf" srcId="{8E8D9E29-DA23-4145-B412-690548FAD6C9}" destId="{6EC8C030-D950-47CD-9B4B-067C5F08FD9B}" srcOrd="0" destOrd="0" presId="urn:microsoft.com/office/officeart/2005/8/layout/bList2"/>
    <dgm:cxn modelId="{1323330C-D26B-41D9-B075-E6E8E698B322}" type="presOf" srcId="{91F92BBA-5E35-413B-9F9E-E4AD129324E7}" destId="{EAE376B5-CDE7-48DF-A4D7-7432E7152F19}" srcOrd="0" destOrd="0" presId="urn:microsoft.com/office/officeart/2005/8/layout/bList2"/>
    <dgm:cxn modelId="{DA69CCB8-EA05-4708-9299-44C86085B51A}" type="presOf" srcId="{1F179CF2-B710-4157-BF96-29FF10D3ADD8}" destId="{BF1112A4-D321-464E-86F0-BAF0376E655A}" srcOrd="0" destOrd="0" presId="urn:microsoft.com/office/officeart/2005/8/layout/bList2"/>
    <dgm:cxn modelId="{A8187278-9A09-4815-9F5A-27FBC36A2B2D}" type="presOf" srcId="{421778B2-1ACC-4E0C-8765-AC001A5AE61E}" destId="{EAE376B5-CDE7-48DF-A4D7-7432E7152F19}" srcOrd="0" destOrd="1" presId="urn:microsoft.com/office/officeart/2005/8/layout/bList2"/>
    <dgm:cxn modelId="{26F8D770-147E-43FF-8115-B8B252E4B51F}" type="presOf" srcId="{96728B87-4344-487C-9C59-A9519BE7E863}" destId="{DE605171-0CAC-49C3-98F7-F23AED5F0EB6}" srcOrd="0" destOrd="0" presId="urn:microsoft.com/office/officeart/2005/8/layout/bList2"/>
    <dgm:cxn modelId="{107D9514-4005-4039-9813-7EFAB376CCF7}" type="presParOf" srcId="{E55AB187-D911-4672-9C83-F06D714D8E12}" destId="{4176FBF1-655F-48EA-A46E-23DAF41B5E7E}" srcOrd="0" destOrd="0" presId="urn:microsoft.com/office/officeart/2005/8/layout/bList2"/>
    <dgm:cxn modelId="{304C6B2C-7557-44C6-9D4A-627BC012FBD2}" type="presParOf" srcId="{4176FBF1-655F-48EA-A46E-23DAF41B5E7E}" destId="{EAE376B5-CDE7-48DF-A4D7-7432E7152F19}" srcOrd="0" destOrd="0" presId="urn:microsoft.com/office/officeart/2005/8/layout/bList2"/>
    <dgm:cxn modelId="{992F5D17-629E-4FF9-9F13-42711A365C13}" type="presParOf" srcId="{4176FBF1-655F-48EA-A46E-23DAF41B5E7E}" destId="{DE605171-0CAC-49C3-98F7-F23AED5F0EB6}" srcOrd="1" destOrd="0" presId="urn:microsoft.com/office/officeart/2005/8/layout/bList2"/>
    <dgm:cxn modelId="{99513DC0-DF86-4441-8A5F-D1F430584F46}" type="presParOf" srcId="{4176FBF1-655F-48EA-A46E-23DAF41B5E7E}" destId="{A1CDBDB1-868A-4C39-A616-D16562C6D1C4}" srcOrd="2" destOrd="0" presId="urn:microsoft.com/office/officeart/2005/8/layout/bList2"/>
    <dgm:cxn modelId="{496E7792-E4BD-40EA-86FE-5EA0AA650FDA}" type="presParOf" srcId="{4176FBF1-655F-48EA-A46E-23DAF41B5E7E}" destId="{E1402214-3316-42A9-97F8-DDC1FAD419AB}" srcOrd="3" destOrd="0" presId="urn:microsoft.com/office/officeart/2005/8/layout/bList2"/>
    <dgm:cxn modelId="{7D20CF6E-42A3-4362-BD31-D3A8EEFEF0AA}" type="presParOf" srcId="{E55AB187-D911-4672-9C83-F06D714D8E12}" destId="{54657ADC-8E9C-40CA-B098-1EF18E3DA9E2}" srcOrd="1" destOrd="0" presId="urn:microsoft.com/office/officeart/2005/8/layout/bList2"/>
    <dgm:cxn modelId="{39437D37-9E61-433B-BDA2-CFF448BB6F60}" type="presParOf" srcId="{E55AB187-D911-4672-9C83-F06D714D8E12}" destId="{976AD9B2-99FF-4BB5-A272-C4EDBD9A5CBC}" srcOrd="2" destOrd="0" presId="urn:microsoft.com/office/officeart/2005/8/layout/bList2"/>
    <dgm:cxn modelId="{2C437BFE-4C61-4B1C-9297-188AA0963D27}" type="presParOf" srcId="{976AD9B2-99FF-4BB5-A272-C4EDBD9A5CBC}" destId="{BF1112A4-D321-464E-86F0-BAF0376E655A}" srcOrd="0" destOrd="0" presId="urn:microsoft.com/office/officeart/2005/8/layout/bList2"/>
    <dgm:cxn modelId="{E6A96620-DC21-4134-990B-DA9B36363ABB}" type="presParOf" srcId="{976AD9B2-99FF-4BB5-A272-C4EDBD9A5CBC}" destId="{6EC8C030-D950-47CD-9B4B-067C5F08FD9B}" srcOrd="1" destOrd="0" presId="urn:microsoft.com/office/officeart/2005/8/layout/bList2"/>
    <dgm:cxn modelId="{FDF594AD-9AEA-4C13-A36B-C2A320D88CDF}" type="presParOf" srcId="{976AD9B2-99FF-4BB5-A272-C4EDBD9A5CBC}" destId="{E8E5C9BC-AB53-49FC-AB9C-24AD5F25425F}" srcOrd="2" destOrd="0" presId="urn:microsoft.com/office/officeart/2005/8/layout/bList2"/>
    <dgm:cxn modelId="{687DA431-741A-4503-8529-7488102FD073}" type="presParOf" srcId="{976AD9B2-99FF-4BB5-A272-C4EDBD9A5CBC}" destId="{D2863854-1472-4C7C-8ABD-59777AD7F61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6C0D75-88A8-4B72-B436-D6666D1B20BB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NI"/>
        </a:p>
      </dgm:t>
    </dgm:pt>
    <dgm:pt modelId="{3D36392F-84E7-4994-A007-900C306E8623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 rtl="0"/>
          <a:r>
            <a:rPr lang="es-CL" sz="2000" b="1" i="0" baseline="0" dirty="0" smtClean="0">
              <a:latin typeface="Arial Narrow" panose="020B0606020202030204" pitchFamily="34" charset="0"/>
            </a:rPr>
            <a:t>Referencias bibliográficas </a:t>
          </a:r>
          <a:r>
            <a:rPr lang="es-CL" sz="2000" i="0" baseline="0" dirty="0" smtClean="0">
              <a:latin typeface="Arial Narrow" panose="020B0606020202030204" pitchFamily="34" charset="0"/>
            </a:rPr>
            <a:t>son un c</a:t>
          </a:r>
          <a:r>
            <a:rPr lang="es-CL" sz="2000" b="0" i="0" baseline="0" dirty="0" smtClean="0">
              <a:latin typeface="Arial Narrow" panose="020B0606020202030204" pitchFamily="34" charset="0"/>
            </a:rPr>
            <a:t>onjunto de elementos detallados de cada fuente, que fue consultada en nuestro trabajo investigativo.</a:t>
          </a:r>
          <a:endParaRPr lang="es-NI" sz="2000" dirty="0">
            <a:latin typeface="Arial Narrow" panose="020B0606020202030204" pitchFamily="34" charset="0"/>
          </a:endParaRPr>
        </a:p>
      </dgm:t>
    </dgm:pt>
    <dgm:pt modelId="{0B81D08B-6C8F-40A5-97AF-AB7EB7CBE0E6}" type="parTrans" cxnId="{6F3BA6A7-B01A-4E33-9D42-F014D31FBB66}">
      <dgm:prSet/>
      <dgm:spPr/>
      <dgm:t>
        <a:bodyPr/>
        <a:lstStyle/>
        <a:p>
          <a:endParaRPr lang="es-NI"/>
        </a:p>
      </dgm:t>
    </dgm:pt>
    <dgm:pt modelId="{84FED63F-E808-4475-8FBC-AF84A48BE4E9}" type="sibTrans" cxnId="{6F3BA6A7-B01A-4E33-9D42-F014D31FBB66}">
      <dgm:prSet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NI"/>
        </a:p>
      </dgm:t>
    </dgm:pt>
    <dgm:pt modelId="{96B9257A-00B9-40F9-AB6D-1705ABA07DF9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s-CL" sz="2000" b="1" i="0" baseline="0" dirty="0" smtClean="0">
              <a:latin typeface="Arial Narrow" panose="020B0606020202030204" pitchFamily="34" charset="0"/>
            </a:rPr>
            <a:t>Una lista de referencias </a:t>
          </a:r>
          <a:r>
            <a:rPr lang="es-CL" sz="2000" b="0" i="0" baseline="0" dirty="0" smtClean="0">
              <a:latin typeface="Arial Narrow" panose="020B0606020202030204" pitchFamily="34" charset="0"/>
            </a:rPr>
            <a:t>incluye sólo las fuentes que sustentan la investigación y que se utilizaron para la preparación del trabajo.</a:t>
          </a:r>
          <a:endParaRPr lang="es-NI" sz="2000" dirty="0">
            <a:latin typeface="Arial Narrow" panose="020B0606020202030204" pitchFamily="34" charset="0"/>
          </a:endParaRPr>
        </a:p>
      </dgm:t>
    </dgm:pt>
    <dgm:pt modelId="{676AACEE-54D0-4FE8-AE18-D8A5385BE1CC}" type="parTrans" cxnId="{23C85B29-2FAB-4D28-902E-219B78F1826D}">
      <dgm:prSet/>
      <dgm:spPr/>
      <dgm:t>
        <a:bodyPr/>
        <a:lstStyle/>
        <a:p>
          <a:endParaRPr lang="es-NI"/>
        </a:p>
      </dgm:t>
    </dgm:pt>
    <dgm:pt modelId="{231FBF2E-CEE2-4C87-9228-2E457141703B}" type="sibTrans" cxnId="{23C85B29-2FAB-4D28-902E-219B78F1826D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NI"/>
        </a:p>
      </dgm:t>
    </dgm:pt>
    <dgm:pt modelId="{D24A6EA9-2E74-4627-ACD9-539C056F2F9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es-CL" sz="2000" b="1" i="0" baseline="0" dirty="0" smtClean="0">
              <a:latin typeface="Arial Narrow" panose="020B0606020202030204" pitchFamily="34" charset="0"/>
            </a:rPr>
            <a:t>La lista de referencias </a:t>
          </a:r>
          <a:r>
            <a:rPr lang="es-CL" sz="2000" b="0" i="0" baseline="0" dirty="0" smtClean="0">
              <a:latin typeface="Arial Narrow" panose="020B0606020202030204" pitchFamily="34" charset="0"/>
            </a:rPr>
            <a:t>debe ir al final de nuestro trabajo </a:t>
          </a:r>
          <a:r>
            <a:rPr lang="es-ES" sz="2000" b="0" i="0" baseline="0" dirty="0" smtClean="0">
              <a:latin typeface="Arial Narrow" panose="020B0606020202030204" pitchFamily="34" charset="0"/>
            </a:rPr>
            <a:t>para identificar cada una de las fuentes documentales consultadas por el investigador</a:t>
          </a:r>
          <a:r>
            <a:rPr lang="es-ES" sz="2000" b="0" i="0" baseline="0" dirty="0" smtClean="0"/>
            <a:t>.</a:t>
          </a:r>
          <a:endParaRPr lang="es-NI" sz="2000" dirty="0"/>
        </a:p>
      </dgm:t>
    </dgm:pt>
    <dgm:pt modelId="{4001B232-DBA0-4051-A0B3-97BF75F737A3}" type="parTrans" cxnId="{A9F23E46-20E7-4367-A5D5-8A563B32BECE}">
      <dgm:prSet/>
      <dgm:spPr/>
      <dgm:t>
        <a:bodyPr/>
        <a:lstStyle/>
        <a:p>
          <a:endParaRPr lang="es-NI"/>
        </a:p>
      </dgm:t>
    </dgm:pt>
    <dgm:pt modelId="{2CF264B3-B5CC-4BAA-A9FB-249B1E7ABA9C}" type="sibTrans" cxnId="{A9F23E46-20E7-4367-A5D5-8A563B32BECE}">
      <dgm:prSet/>
      <dgm:spPr/>
      <dgm:t>
        <a:bodyPr/>
        <a:lstStyle/>
        <a:p>
          <a:endParaRPr lang="es-NI"/>
        </a:p>
      </dgm:t>
    </dgm:pt>
    <dgm:pt modelId="{2710DCF1-8803-4C9C-B9E7-E13E48E3A6F5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s-NI" sz="1600" b="1" dirty="0" smtClean="0">
              <a:latin typeface="Arial Narrow" panose="020B0606020202030204" pitchFamily="34" charset="0"/>
            </a:rPr>
            <a:t>Según Cázares</a:t>
          </a:r>
          <a:r>
            <a:rPr lang="es-CL" sz="1600" dirty="0" smtClean="0">
              <a:latin typeface="Arial Narrow" panose="020B0606020202030204" pitchFamily="34" charset="0"/>
            </a:rPr>
            <a:t> pueden ser: </a:t>
          </a:r>
          <a:r>
            <a:rPr lang="es-CL" sz="1600" b="1" dirty="0" smtClean="0">
              <a:latin typeface="Arial Narrow" panose="020B0606020202030204" pitchFamily="34" charset="0"/>
            </a:rPr>
            <a:t>documentos escritos</a:t>
          </a:r>
          <a:r>
            <a:rPr lang="es-CL" sz="1600" dirty="0" smtClean="0">
              <a:latin typeface="Arial Narrow" panose="020B0606020202030204" pitchFamily="34" charset="0"/>
            </a:rPr>
            <a:t>, como libros, periódicos, revistas, actas notariales, tratados, encuestas y conferencias, etc.; </a:t>
          </a:r>
          <a:r>
            <a:rPr lang="es-CL" sz="1600" b="1" dirty="0" smtClean="0">
              <a:latin typeface="Arial Narrow" panose="020B0606020202030204" pitchFamily="34" charset="0"/>
            </a:rPr>
            <a:t>documentos fílmicos </a:t>
          </a:r>
          <a:r>
            <a:rPr lang="es-CL" sz="1600" dirty="0" smtClean="0">
              <a:latin typeface="Arial Narrow" panose="020B0606020202030204" pitchFamily="34" charset="0"/>
            </a:rPr>
            <a:t>como películas, diapositivas, filminas, etc. Documentos grabados, como discos, cintas, </a:t>
          </a:r>
          <a:r>
            <a:rPr lang="es-CL" sz="1600" dirty="0" err="1" smtClean="0">
              <a:latin typeface="Arial Narrow" panose="020B0606020202030204" pitchFamily="34" charset="0"/>
            </a:rPr>
            <a:t>casettes</a:t>
          </a:r>
          <a:r>
            <a:rPr lang="es-CL" sz="1600" dirty="0" smtClean="0">
              <a:latin typeface="Arial Narrow" panose="020B0606020202030204" pitchFamily="34" charset="0"/>
            </a:rPr>
            <a:t>, etc</a:t>
          </a:r>
          <a:r>
            <a:rPr lang="es-CL" sz="1600" dirty="0" smtClean="0"/>
            <a:t>.</a:t>
          </a:r>
          <a:endParaRPr lang="es-NI" sz="1600" dirty="0"/>
        </a:p>
      </dgm:t>
    </dgm:pt>
    <dgm:pt modelId="{DA854713-83AD-44B5-A493-D42606E46C1A}" type="parTrans" cxnId="{3C5FCA3A-1803-4203-B406-0C01A1A9BEA5}">
      <dgm:prSet/>
      <dgm:spPr/>
      <dgm:t>
        <a:bodyPr/>
        <a:lstStyle/>
        <a:p>
          <a:endParaRPr lang="es-NI"/>
        </a:p>
      </dgm:t>
    </dgm:pt>
    <dgm:pt modelId="{C2C5DD06-A5A2-4253-967F-82728437960C}" type="sibTrans" cxnId="{3C5FCA3A-1803-4203-B406-0C01A1A9BEA5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NI"/>
        </a:p>
      </dgm:t>
    </dgm:pt>
    <dgm:pt modelId="{4C42D09D-AC37-4274-BB52-CE5063F5AAC6}" type="pres">
      <dgm:prSet presAssocID="{DD6C0D75-88A8-4B72-B436-D6666D1B20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78459A08-1C2B-4A7C-B62C-D099F6448B32}" type="pres">
      <dgm:prSet presAssocID="{3D36392F-84E7-4994-A007-900C306E862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2BC5C361-0D22-4BF5-9ACB-A1B0845CA9B3}" type="pres">
      <dgm:prSet presAssocID="{84FED63F-E808-4475-8FBC-AF84A48BE4E9}" presName="sibTrans" presStyleLbl="sibTrans2D1" presStyleIdx="0" presStyleCnt="3"/>
      <dgm:spPr/>
      <dgm:t>
        <a:bodyPr/>
        <a:lstStyle/>
        <a:p>
          <a:endParaRPr lang="es-NI"/>
        </a:p>
      </dgm:t>
    </dgm:pt>
    <dgm:pt modelId="{6A913DE8-6DE4-4CE3-9AC1-994ECCAD20E9}" type="pres">
      <dgm:prSet presAssocID="{84FED63F-E808-4475-8FBC-AF84A48BE4E9}" presName="connectorText" presStyleLbl="sibTrans2D1" presStyleIdx="0" presStyleCnt="3"/>
      <dgm:spPr/>
      <dgm:t>
        <a:bodyPr/>
        <a:lstStyle/>
        <a:p>
          <a:endParaRPr lang="es-NI"/>
        </a:p>
      </dgm:t>
    </dgm:pt>
    <dgm:pt modelId="{D64275F9-5B24-4F6C-9106-40556EC22F7D}" type="pres">
      <dgm:prSet presAssocID="{96B9257A-00B9-40F9-AB6D-1705ABA07DF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8B3E5005-86BC-446C-A4D7-3A8EC80B182D}" type="pres">
      <dgm:prSet presAssocID="{231FBF2E-CEE2-4C87-9228-2E457141703B}" presName="sibTrans" presStyleLbl="sibTrans2D1" presStyleIdx="1" presStyleCnt="3"/>
      <dgm:spPr/>
      <dgm:t>
        <a:bodyPr/>
        <a:lstStyle/>
        <a:p>
          <a:endParaRPr lang="es-NI"/>
        </a:p>
      </dgm:t>
    </dgm:pt>
    <dgm:pt modelId="{E89A29C0-351E-4677-8D97-4F17ECB1F409}" type="pres">
      <dgm:prSet presAssocID="{231FBF2E-CEE2-4C87-9228-2E457141703B}" presName="connectorText" presStyleLbl="sibTrans2D1" presStyleIdx="1" presStyleCnt="3"/>
      <dgm:spPr/>
      <dgm:t>
        <a:bodyPr/>
        <a:lstStyle/>
        <a:p>
          <a:endParaRPr lang="es-NI"/>
        </a:p>
      </dgm:t>
    </dgm:pt>
    <dgm:pt modelId="{B8BD039E-64AB-4002-A1CC-DC818E69E675}" type="pres">
      <dgm:prSet presAssocID="{2710DCF1-8803-4C9C-B9E7-E13E48E3A6F5}" presName="node" presStyleLbl="node1" presStyleIdx="2" presStyleCnt="4" custScaleX="115394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C28C677F-C9CE-48D1-8587-B16E32E1D384}" type="pres">
      <dgm:prSet presAssocID="{C2C5DD06-A5A2-4253-967F-82728437960C}" presName="sibTrans" presStyleLbl="sibTrans2D1" presStyleIdx="2" presStyleCnt="3"/>
      <dgm:spPr/>
      <dgm:t>
        <a:bodyPr/>
        <a:lstStyle/>
        <a:p>
          <a:endParaRPr lang="es-NI"/>
        </a:p>
      </dgm:t>
    </dgm:pt>
    <dgm:pt modelId="{DE5CB370-707C-46A0-BB12-813F3B520A7E}" type="pres">
      <dgm:prSet presAssocID="{C2C5DD06-A5A2-4253-967F-82728437960C}" presName="connectorText" presStyleLbl="sibTrans2D1" presStyleIdx="2" presStyleCnt="3"/>
      <dgm:spPr/>
      <dgm:t>
        <a:bodyPr/>
        <a:lstStyle/>
        <a:p>
          <a:endParaRPr lang="es-NI"/>
        </a:p>
      </dgm:t>
    </dgm:pt>
    <dgm:pt modelId="{9F4753F3-6945-408D-B56C-2DCA4467D56D}" type="pres">
      <dgm:prSet presAssocID="{D24A6EA9-2E74-4627-ACD9-539C056F2F9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596ABE1A-A7D5-4021-9C44-F3611030E636}" type="presOf" srcId="{96B9257A-00B9-40F9-AB6D-1705ABA07DF9}" destId="{D64275F9-5B24-4F6C-9106-40556EC22F7D}" srcOrd="0" destOrd="0" presId="urn:microsoft.com/office/officeart/2005/8/layout/process1"/>
    <dgm:cxn modelId="{A9F23E46-20E7-4367-A5D5-8A563B32BECE}" srcId="{DD6C0D75-88A8-4B72-B436-D6666D1B20BB}" destId="{D24A6EA9-2E74-4627-ACD9-539C056F2F91}" srcOrd="3" destOrd="0" parTransId="{4001B232-DBA0-4051-A0B3-97BF75F737A3}" sibTransId="{2CF264B3-B5CC-4BAA-A9FB-249B1E7ABA9C}"/>
    <dgm:cxn modelId="{788C11CC-E8E9-4A73-94D1-BC61FF8F22E8}" type="presOf" srcId="{84FED63F-E808-4475-8FBC-AF84A48BE4E9}" destId="{2BC5C361-0D22-4BF5-9ACB-A1B0845CA9B3}" srcOrd="0" destOrd="0" presId="urn:microsoft.com/office/officeart/2005/8/layout/process1"/>
    <dgm:cxn modelId="{6F3BA6A7-B01A-4E33-9D42-F014D31FBB66}" srcId="{DD6C0D75-88A8-4B72-B436-D6666D1B20BB}" destId="{3D36392F-84E7-4994-A007-900C306E8623}" srcOrd="0" destOrd="0" parTransId="{0B81D08B-6C8F-40A5-97AF-AB7EB7CBE0E6}" sibTransId="{84FED63F-E808-4475-8FBC-AF84A48BE4E9}"/>
    <dgm:cxn modelId="{4EFB15E1-9962-4828-9AA8-EF99D9AD8F09}" type="presOf" srcId="{231FBF2E-CEE2-4C87-9228-2E457141703B}" destId="{E89A29C0-351E-4677-8D97-4F17ECB1F409}" srcOrd="1" destOrd="0" presId="urn:microsoft.com/office/officeart/2005/8/layout/process1"/>
    <dgm:cxn modelId="{23C85B29-2FAB-4D28-902E-219B78F1826D}" srcId="{DD6C0D75-88A8-4B72-B436-D6666D1B20BB}" destId="{96B9257A-00B9-40F9-AB6D-1705ABA07DF9}" srcOrd="1" destOrd="0" parTransId="{676AACEE-54D0-4FE8-AE18-D8A5385BE1CC}" sibTransId="{231FBF2E-CEE2-4C87-9228-2E457141703B}"/>
    <dgm:cxn modelId="{A262E0E0-BB0B-40DF-8CCD-0ADCA71ED284}" type="presOf" srcId="{3D36392F-84E7-4994-A007-900C306E8623}" destId="{78459A08-1C2B-4A7C-B62C-D099F6448B32}" srcOrd="0" destOrd="0" presId="urn:microsoft.com/office/officeart/2005/8/layout/process1"/>
    <dgm:cxn modelId="{3C5FCA3A-1803-4203-B406-0C01A1A9BEA5}" srcId="{DD6C0D75-88A8-4B72-B436-D6666D1B20BB}" destId="{2710DCF1-8803-4C9C-B9E7-E13E48E3A6F5}" srcOrd="2" destOrd="0" parTransId="{DA854713-83AD-44B5-A493-D42606E46C1A}" sibTransId="{C2C5DD06-A5A2-4253-967F-82728437960C}"/>
    <dgm:cxn modelId="{B29F381E-B7E7-4A60-97D6-D626FBCB15A3}" type="presOf" srcId="{DD6C0D75-88A8-4B72-B436-D6666D1B20BB}" destId="{4C42D09D-AC37-4274-BB52-CE5063F5AAC6}" srcOrd="0" destOrd="0" presId="urn:microsoft.com/office/officeart/2005/8/layout/process1"/>
    <dgm:cxn modelId="{F0F414E6-BDD9-4EC8-AC98-F08447E9DDE4}" type="presOf" srcId="{C2C5DD06-A5A2-4253-967F-82728437960C}" destId="{DE5CB370-707C-46A0-BB12-813F3B520A7E}" srcOrd="1" destOrd="0" presId="urn:microsoft.com/office/officeart/2005/8/layout/process1"/>
    <dgm:cxn modelId="{76B706A7-87E1-4C02-A128-9D44C823AB85}" type="presOf" srcId="{231FBF2E-CEE2-4C87-9228-2E457141703B}" destId="{8B3E5005-86BC-446C-A4D7-3A8EC80B182D}" srcOrd="0" destOrd="0" presId="urn:microsoft.com/office/officeart/2005/8/layout/process1"/>
    <dgm:cxn modelId="{58CD4A4F-2F64-4EC1-8C97-1E8B5599C179}" type="presOf" srcId="{D24A6EA9-2E74-4627-ACD9-539C056F2F91}" destId="{9F4753F3-6945-408D-B56C-2DCA4467D56D}" srcOrd="0" destOrd="0" presId="urn:microsoft.com/office/officeart/2005/8/layout/process1"/>
    <dgm:cxn modelId="{FFE649A9-4A5B-47EA-A5BA-E99CA1955AED}" type="presOf" srcId="{84FED63F-E808-4475-8FBC-AF84A48BE4E9}" destId="{6A913DE8-6DE4-4CE3-9AC1-994ECCAD20E9}" srcOrd="1" destOrd="0" presId="urn:microsoft.com/office/officeart/2005/8/layout/process1"/>
    <dgm:cxn modelId="{705E2679-B8FA-439F-BDD0-EC9A707C17B7}" type="presOf" srcId="{C2C5DD06-A5A2-4253-967F-82728437960C}" destId="{C28C677F-C9CE-48D1-8587-B16E32E1D384}" srcOrd="0" destOrd="0" presId="urn:microsoft.com/office/officeart/2005/8/layout/process1"/>
    <dgm:cxn modelId="{693DA2BA-DB0A-47E0-BB21-88312645937E}" type="presOf" srcId="{2710DCF1-8803-4C9C-B9E7-E13E48E3A6F5}" destId="{B8BD039E-64AB-4002-A1CC-DC818E69E675}" srcOrd="0" destOrd="0" presId="urn:microsoft.com/office/officeart/2005/8/layout/process1"/>
    <dgm:cxn modelId="{F0A93F23-F48F-4E11-B2ED-8AD2747B0A3B}" type="presParOf" srcId="{4C42D09D-AC37-4274-BB52-CE5063F5AAC6}" destId="{78459A08-1C2B-4A7C-B62C-D099F6448B32}" srcOrd="0" destOrd="0" presId="urn:microsoft.com/office/officeart/2005/8/layout/process1"/>
    <dgm:cxn modelId="{353D1979-5B77-4EBD-8135-8D33BF86BBC8}" type="presParOf" srcId="{4C42D09D-AC37-4274-BB52-CE5063F5AAC6}" destId="{2BC5C361-0D22-4BF5-9ACB-A1B0845CA9B3}" srcOrd="1" destOrd="0" presId="urn:microsoft.com/office/officeart/2005/8/layout/process1"/>
    <dgm:cxn modelId="{FD970048-D6DB-4543-A850-B65D547632F5}" type="presParOf" srcId="{2BC5C361-0D22-4BF5-9ACB-A1B0845CA9B3}" destId="{6A913DE8-6DE4-4CE3-9AC1-994ECCAD20E9}" srcOrd="0" destOrd="0" presId="urn:microsoft.com/office/officeart/2005/8/layout/process1"/>
    <dgm:cxn modelId="{EDDA97B8-48B2-4B8C-B28E-C9C10DAF5C8D}" type="presParOf" srcId="{4C42D09D-AC37-4274-BB52-CE5063F5AAC6}" destId="{D64275F9-5B24-4F6C-9106-40556EC22F7D}" srcOrd="2" destOrd="0" presId="urn:microsoft.com/office/officeart/2005/8/layout/process1"/>
    <dgm:cxn modelId="{6BED16DE-F1A5-42B8-9673-513D16F2BA28}" type="presParOf" srcId="{4C42D09D-AC37-4274-BB52-CE5063F5AAC6}" destId="{8B3E5005-86BC-446C-A4D7-3A8EC80B182D}" srcOrd="3" destOrd="0" presId="urn:microsoft.com/office/officeart/2005/8/layout/process1"/>
    <dgm:cxn modelId="{7B4E1669-E65C-4BA0-84DE-150822BBFF71}" type="presParOf" srcId="{8B3E5005-86BC-446C-A4D7-3A8EC80B182D}" destId="{E89A29C0-351E-4677-8D97-4F17ECB1F409}" srcOrd="0" destOrd="0" presId="urn:microsoft.com/office/officeart/2005/8/layout/process1"/>
    <dgm:cxn modelId="{3A358DF0-B86D-4A4C-BFF3-1BBBF59597C2}" type="presParOf" srcId="{4C42D09D-AC37-4274-BB52-CE5063F5AAC6}" destId="{B8BD039E-64AB-4002-A1CC-DC818E69E675}" srcOrd="4" destOrd="0" presId="urn:microsoft.com/office/officeart/2005/8/layout/process1"/>
    <dgm:cxn modelId="{18C2C0FA-9CF8-41E9-9BD1-68BC49DC497A}" type="presParOf" srcId="{4C42D09D-AC37-4274-BB52-CE5063F5AAC6}" destId="{C28C677F-C9CE-48D1-8587-B16E32E1D384}" srcOrd="5" destOrd="0" presId="urn:microsoft.com/office/officeart/2005/8/layout/process1"/>
    <dgm:cxn modelId="{1B2E7812-058B-4A66-B604-C72EDDD27CFF}" type="presParOf" srcId="{C28C677F-C9CE-48D1-8587-B16E32E1D384}" destId="{DE5CB370-707C-46A0-BB12-813F3B520A7E}" srcOrd="0" destOrd="0" presId="urn:microsoft.com/office/officeart/2005/8/layout/process1"/>
    <dgm:cxn modelId="{7FE6A44F-8B18-48E5-8A2F-A9482EC4BC4B}" type="presParOf" srcId="{4C42D09D-AC37-4274-BB52-CE5063F5AAC6}" destId="{9F4753F3-6945-408D-B56C-2DCA4467D56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9790B2-5692-994D-B656-EFF1DB35B782}" type="doc">
      <dgm:prSet loTypeId="urn:microsoft.com/office/officeart/2008/layout/SquareAccentLis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8EFA3F8-4E21-B54A-BF0F-F582DC061B58}">
      <dgm:prSet custT="1"/>
      <dgm:spPr/>
      <dgm:t>
        <a:bodyPr/>
        <a:lstStyle/>
        <a:p>
          <a:pPr rtl="0"/>
          <a:r>
            <a: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¿Quien es el Responsable de la obra?</a:t>
          </a:r>
          <a:endParaRPr lang="es-CO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534CA2-1194-E348-AA8C-BCA14D5059A3}" type="parTrans" cxnId="{5F5B699B-6344-6E44-BB97-62AEC29E5948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0EC924-689C-934E-BBC0-37271E68DB32}" type="sibTrans" cxnId="{5F5B699B-6344-6E44-BB97-62AEC29E5948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2DB49B-5AAE-E641-915F-A5E970EB88FD}">
      <dgm:prSet custT="1"/>
      <dgm:spPr/>
      <dgm:t>
        <a:bodyPr/>
        <a:lstStyle/>
        <a:p>
          <a:pPr rtl="0"/>
          <a:r>
            <a: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¿Cuándo se Publicó? </a:t>
          </a:r>
          <a:endParaRPr lang="es-CO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CA01C1-2C7E-6A42-92D2-56C05953A800}" type="parTrans" cxnId="{59E3295D-6E1F-9643-82C4-C5EFB7B989D3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8E0313-71BE-394D-9213-AF15A5BAB1B0}" type="sibTrans" cxnId="{59E3295D-6E1F-9643-82C4-C5EFB7B989D3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CA7C1A-BB92-F64F-AA8A-05D79EFEAD08}">
      <dgm:prSet custT="1"/>
      <dgm:spPr/>
      <dgm:t>
        <a:bodyPr/>
        <a:lstStyle/>
        <a:p>
          <a:pPr rtl="0"/>
          <a:r>
            <a: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¿Cómo se llama? </a:t>
          </a:r>
          <a:endParaRPr lang="es-CO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C75D96-36B6-7046-BF63-F2A555647AFE}" type="parTrans" cxnId="{B793352D-D72C-8342-B56B-D7E5974FADEF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E6AC01-C755-284E-AFA0-81BE5327490D}" type="sibTrans" cxnId="{B793352D-D72C-8342-B56B-D7E5974FADEF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BD0A15-C2A6-764A-A09C-BCAA78324121}">
      <dgm:prSet custT="1"/>
      <dgm:spPr/>
      <dgm:t>
        <a:bodyPr/>
        <a:lstStyle/>
        <a:p>
          <a:pPr rtl="0"/>
          <a:r>
            <a:rPr lang="es-CO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¿Donde lo recuperé ?</a:t>
          </a:r>
          <a:endParaRPr lang="es-CO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434079-FD97-9443-9F4F-A114EE969AB4}" type="parTrans" cxnId="{0604C6BA-A8E9-8641-B471-D3A6964415A1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A6A3D2-2539-AF4A-A6E2-CCB698577CCB}" type="sibTrans" cxnId="{0604C6BA-A8E9-8641-B471-D3A6964415A1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D24111-81D0-C447-9F45-A01C3D6CEB12}">
      <dgm:prSet custT="1"/>
      <dgm:spPr/>
      <dgm:t>
        <a:bodyPr/>
        <a:lstStyle/>
        <a:p>
          <a:pPr rtl="0"/>
          <a:r>
            <a: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Autor institucional</a:t>
          </a:r>
        </a:p>
      </dgm:t>
    </dgm:pt>
    <dgm:pt modelId="{BDF3E6EB-5D3E-7A4D-AE9F-9CD4A8674AF3}" type="parTrans" cxnId="{75D668E9-923A-BA44-A299-AB5AE5A2445D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D3B1A8-0B7B-5A4D-8FCC-C879A242AD34}" type="sibTrans" cxnId="{75D668E9-923A-BA44-A299-AB5AE5A2445D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9098B9-93FF-954B-B66A-6F1F8E176E3E}">
      <dgm:prSet custT="1"/>
      <dgm:spPr/>
      <dgm:t>
        <a:bodyPr/>
        <a:lstStyle/>
        <a:p>
          <a:pPr rtl="0"/>
          <a:r>
            <a: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Sin autor? (Entra por el titulo)</a:t>
          </a:r>
        </a:p>
      </dgm:t>
    </dgm:pt>
    <dgm:pt modelId="{751309C0-4827-D246-A4C5-052C5D1062CD}" type="parTrans" cxnId="{8D867E86-C22E-2E42-A330-FDDE4B97954C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9A2889-3A9F-9146-B58C-E86F5D64C769}" type="sibTrans" cxnId="{8D867E86-C22E-2E42-A330-FDDE4B97954C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FEF80B-7BBE-0D48-B23D-4528E1FA8CB0}">
      <dgm:prSet custT="1"/>
      <dgm:spPr/>
      <dgm:t>
        <a:bodyPr/>
        <a:lstStyle/>
        <a:p>
          <a:pPr rtl="0"/>
          <a:r>
            <a: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Año</a:t>
          </a:r>
        </a:p>
      </dgm:t>
    </dgm:pt>
    <dgm:pt modelId="{92BD050B-A55D-7444-8F53-3DEF791E3FB7}" type="parTrans" cxnId="{B80063CF-A650-FD4B-ADA5-8CD6A2C16C0B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21310C-F514-3141-A41D-30B45F3137CA}" type="sibTrans" cxnId="{B80063CF-A650-FD4B-ADA5-8CD6A2C16C0B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10DECD-C4B6-B242-809B-5BCA2CEFC749}">
      <dgm:prSet custT="1"/>
      <dgm:spPr/>
      <dgm:t>
        <a:bodyPr/>
        <a:lstStyle/>
        <a:p>
          <a:pPr rtl="0"/>
          <a:r>
            <a: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Fecha completa</a:t>
          </a:r>
        </a:p>
      </dgm:t>
    </dgm:pt>
    <dgm:pt modelId="{ED879F10-8F46-7D44-B672-286B76198778}" type="parTrans" cxnId="{DDF8901A-EFF7-6747-A24D-ACAD228EFAC8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DF23FD-D8B2-294E-8CE8-2725359B59E4}" type="sibTrans" cxnId="{DDF8901A-EFF7-6747-A24D-ACAD228EFAC8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8ADA74-5481-FE4A-9EF4-17854576C338}">
      <dgm:prSet custT="1"/>
      <dgm:spPr/>
      <dgm:t>
        <a:bodyPr/>
        <a:lstStyle/>
        <a:p>
          <a:pPr rtl="0"/>
          <a:r>
            <a: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Sin fecha (s.f.)</a:t>
          </a:r>
        </a:p>
      </dgm:t>
    </dgm:pt>
    <dgm:pt modelId="{67850E4B-9807-D244-B9FB-2D7F72DF2C42}" type="parTrans" cxnId="{0566F60B-47A3-1642-B58A-8AFF417C401E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5567C7-2537-1845-9B04-BF6A28CE3EAD}" type="sibTrans" cxnId="{0566F60B-47A3-1642-B58A-8AFF417C401E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B90B8C-917F-8C42-9448-B3AD1ECC5313}">
      <dgm:prSet custT="1"/>
      <dgm:spPr/>
      <dgm:t>
        <a:bodyPr/>
        <a:lstStyle/>
        <a:p>
          <a:pPr rtl="0"/>
          <a:r>
            <a: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Titulo del documento (Si hay se escribe también subtitulo)</a:t>
          </a:r>
        </a:p>
      </dgm:t>
    </dgm:pt>
    <dgm:pt modelId="{B0A52ADC-C5A9-7341-A202-50B834A6E857}" type="parTrans" cxnId="{C5AE7D26-EED1-9440-A020-96F82683398A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89A815-E371-9049-B6F1-AFC315140332}" type="sibTrans" cxnId="{C5AE7D26-EED1-9440-A020-96F82683398A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01EFF3-6B14-4B4F-9E76-27CFEBBBDB44}">
      <dgm:prSet custT="1"/>
      <dgm:spPr/>
      <dgm:t>
        <a:bodyPr/>
        <a:lstStyle/>
        <a:p>
          <a:pPr rtl="0"/>
          <a:r>
            <a:rPr lang="es-CO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autor o autores</a:t>
          </a:r>
        </a:p>
      </dgm:t>
    </dgm:pt>
    <dgm:pt modelId="{6B58CC9B-3D12-CD40-83A5-41E90D57FC11}" type="sibTrans" cxnId="{CD1D6B82-6C67-3645-BD85-EAD1D976C623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3E1935-E8AD-1846-AE45-14B24FC49216}" type="parTrans" cxnId="{CD1D6B82-6C67-3645-BD85-EAD1D976C623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47FDA9-19D2-5845-9853-87F9FC9D8738}">
      <dgm:prSet custT="1"/>
      <dgm:spPr/>
      <dgm:t>
        <a:bodyPr/>
        <a:lstStyle/>
        <a:p>
          <a:pPr rtl="0"/>
          <a:r>
            <a:rPr lang="es-CO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Editorial</a:t>
          </a:r>
        </a:p>
        <a:p>
          <a:pPr rtl="0"/>
          <a:r>
            <a:rPr lang="es-CO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Acceso</a:t>
          </a:r>
          <a:endParaRPr lang="es-CO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2D3F17-7CA0-B343-BD14-D8A72BCDE4ED}" type="sibTrans" cxnId="{7D5557A2-23E4-6847-88C5-0F4CA3E6C509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242376-8061-284E-B392-CDE482DDA70B}" type="parTrans" cxnId="{7D5557A2-23E4-6847-88C5-0F4CA3E6C509}">
      <dgm:prSet/>
      <dgm:spPr/>
      <dgm:t>
        <a:bodyPr/>
        <a:lstStyle/>
        <a:p>
          <a:endParaRPr lang="en-US" sz="2000">
            <a:solidFill>
              <a:schemeClr val="bg1">
                <a:lumMod val="9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186CC7-9678-7E44-A712-85BA106E9414}" type="pres">
      <dgm:prSet presAssocID="{849790B2-5692-994D-B656-EFF1DB35B78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NI"/>
        </a:p>
      </dgm:t>
    </dgm:pt>
    <dgm:pt modelId="{D9739523-2436-CB4C-8BC1-F49668FD0556}" type="pres">
      <dgm:prSet presAssocID="{08EFA3F8-4E21-B54A-BF0F-F582DC061B58}" presName="root" presStyleCnt="0">
        <dgm:presLayoutVars>
          <dgm:chMax/>
          <dgm:chPref/>
        </dgm:presLayoutVars>
      </dgm:prSet>
      <dgm:spPr/>
    </dgm:pt>
    <dgm:pt modelId="{C9DF5F5F-F551-6245-8867-81AA42081005}" type="pres">
      <dgm:prSet presAssocID="{08EFA3F8-4E21-B54A-BF0F-F582DC061B58}" presName="rootComposite" presStyleCnt="0">
        <dgm:presLayoutVars/>
      </dgm:prSet>
      <dgm:spPr/>
    </dgm:pt>
    <dgm:pt modelId="{3CED3A19-E13B-8843-9B62-CF80BA8E28DA}" type="pres">
      <dgm:prSet presAssocID="{08EFA3F8-4E21-B54A-BF0F-F582DC061B58}" presName="ParentAccent" presStyleLbl="alignNode1" presStyleIdx="0" presStyleCnt="4" custLinFactNeighborX="2717" custLinFactNeighborY="-27747"/>
      <dgm:spPr/>
    </dgm:pt>
    <dgm:pt modelId="{2FC37B71-CE7F-4B41-863E-5E6BCFEEA64E}" type="pres">
      <dgm:prSet presAssocID="{08EFA3F8-4E21-B54A-BF0F-F582DC061B58}" presName="ParentSmallAccent" presStyleLbl="fgAcc1" presStyleIdx="0" presStyleCnt="4" custLinFactX="-20641" custLinFactNeighborX="-100000" custLinFactNeighborY="-14791"/>
      <dgm:spPr/>
    </dgm:pt>
    <dgm:pt modelId="{1F41596F-E65D-F746-8912-EF10AAE137D4}" type="pres">
      <dgm:prSet presAssocID="{08EFA3F8-4E21-B54A-BF0F-F582DC061B58}" presName="Parent" presStyleLbl="revTx" presStyleIdx="0" presStyleCnt="12" custScaleX="108650" custScaleY="128116" custLinFactY="-39576" custLinFactNeighborX="419" custLinFactNeighborY="-10000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7C4566B0-10D4-504F-9953-53F088FBAF26}" type="pres">
      <dgm:prSet presAssocID="{08EFA3F8-4E21-B54A-BF0F-F582DC061B58}" presName="childShape" presStyleCnt="0">
        <dgm:presLayoutVars>
          <dgm:chMax val="0"/>
          <dgm:chPref val="0"/>
        </dgm:presLayoutVars>
      </dgm:prSet>
      <dgm:spPr/>
    </dgm:pt>
    <dgm:pt modelId="{6DC8C984-873F-8243-9C75-A2854AF2635E}" type="pres">
      <dgm:prSet presAssocID="{0901EFF3-6B14-4B4F-9E76-27CFEBBBDB44}" presName="childComposite" presStyleCnt="0">
        <dgm:presLayoutVars>
          <dgm:chMax val="0"/>
          <dgm:chPref val="0"/>
        </dgm:presLayoutVars>
      </dgm:prSet>
      <dgm:spPr/>
    </dgm:pt>
    <dgm:pt modelId="{90A0B6B7-278E-8141-BFBD-BC9EE33F2C33}" type="pres">
      <dgm:prSet presAssocID="{0901EFF3-6B14-4B4F-9E76-27CFEBBBDB44}" presName="ChildAccent" presStyleLbl="solidFgAcc1" presStyleIdx="0" presStyleCnt="8"/>
      <dgm:spPr/>
    </dgm:pt>
    <dgm:pt modelId="{6BDDC9FD-B92D-2F42-9BEE-2C9B3862214B}" type="pres">
      <dgm:prSet presAssocID="{0901EFF3-6B14-4B4F-9E76-27CFEBBBDB44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754E280B-14E6-3848-857C-CD3EC9A06FBE}" type="pres">
      <dgm:prSet presAssocID="{7BD24111-81D0-C447-9F45-A01C3D6CEB12}" presName="childComposite" presStyleCnt="0">
        <dgm:presLayoutVars>
          <dgm:chMax val="0"/>
          <dgm:chPref val="0"/>
        </dgm:presLayoutVars>
      </dgm:prSet>
      <dgm:spPr/>
    </dgm:pt>
    <dgm:pt modelId="{0E49B4CD-EBD9-F447-8B4F-1B5DDC79CEFF}" type="pres">
      <dgm:prSet presAssocID="{7BD24111-81D0-C447-9F45-A01C3D6CEB12}" presName="ChildAccent" presStyleLbl="solidFgAcc1" presStyleIdx="1" presStyleCnt="8"/>
      <dgm:spPr/>
    </dgm:pt>
    <dgm:pt modelId="{3A13DD7A-A31E-9241-BBAB-39B5CA596EC6}" type="pres">
      <dgm:prSet presAssocID="{7BD24111-81D0-C447-9F45-A01C3D6CEB12}" presName="Child" presStyleLbl="revTx" presStyleIdx="2" presStyleCnt="12" custLinFactNeighborX="2526" custLinFactNeighborY="-86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44F8D2EC-8D74-BD4E-8E4C-C78F1ACCBD8B}" type="pres">
      <dgm:prSet presAssocID="{4C9098B9-93FF-954B-B66A-6F1F8E176E3E}" presName="childComposite" presStyleCnt="0">
        <dgm:presLayoutVars>
          <dgm:chMax val="0"/>
          <dgm:chPref val="0"/>
        </dgm:presLayoutVars>
      </dgm:prSet>
      <dgm:spPr/>
    </dgm:pt>
    <dgm:pt modelId="{C51EAE56-EC4A-6B40-B3C0-4A2FC8BB97AC}" type="pres">
      <dgm:prSet presAssocID="{4C9098B9-93FF-954B-B66A-6F1F8E176E3E}" presName="ChildAccent" presStyleLbl="solidFgAcc1" presStyleIdx="2" presStyleCnt="8"/>
      <dgm:spPr/>
    </dgm:pt>
    <dgm:pt modelId="{68C07283-A585-C64F-AFCD-28D6C7D8A21A}" type="pres">
      <dgm:prSet presAssocID="{4C9098B9-93FF-954B-B66A-6F1F8E176E3E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8D4E758A-1882-AF43-A12F-4A630E0208D9}" type="pres">
      <dgm:prSet presAssocID="{112DB49B-5AAE-E641-915F-A5E970EB88FD}" presName="root" presStyleCnt="0">
        <dgm:presLayoutVars>
          <dgm:chMax/>
          <dgm:chPref/>
        </dgm:presLayoutVars>
      </dgm:prSet>
      <dgm:spPr/>
    </dgm:pt>
    <dgm:pt modelId="{9C3CD1C2-F9F5-824B-B536-799EC3BA9986}" type="pres">
      <dgm:prSet presAssocID="{112DB49B-5AAE-E641-915F-A5E970EB88FD}" presName="rootComposite" presStyleCnt="0">
        <dgm:presLayoutVars/>
      </dgm:prSet>
      <dgm:spPr/>
    </dgm:pt>
    <dgm:pt modelId="{42318878-5ED5-6443-A9BC-687FD2C7E898}" type="pres">
      <dgm:prSet presAssocID="{112DB49B-5AAE-E641-915F-A5E970EB88FD}" presName="ParentAccent" presStyleLbl="alignNode1" presStyleIdx="1" presStyleCnt="4" custLinFactNeighborX="6363"/>
      <dgm:spPr/>
    </dgm:pt>
    <dgm:pt modelId="{327ED3E4-7D19-FD40-BB78-85471F76C87B}" type="pres">
      <dgm:prSet presAssocID="{112DB49B-5AAE-E641-915F-A5E970EB88FD}" presName="ParentSmallAccent" presStyleLbl="fgAcc1" presStyleIdx="1" presStyleCnt="4" custLinFactX="-67676" custLinFactNeighborX="-100000" custLinFactNeighborY="26806"/>
      <dgm:spPr/>
    </dgm:pt>
    <dgm:pt modelId="{1C9ABDC9-98E5-834C-AA4A-9039B2F9A3D2}" type="pres">
      <dgm:prSet presAssocID="{112DB49B-5AAE-E641-915F-A5E970EB88FD}" presName="Parent" presStyleLbl="revTx" presStyleIdx="4" presStyleCnt="12" custScaleX="124840" custScaleY="97756" custLinFactNeighborX="69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ABE5589E-71A0-B441-AE4E-1481D55C9A6E}" type="pres">
      <dgm:prSet presAssocID="{112DB49B-5AAE-E641-915F-A5E970EB88FD}" presName="childShape" presStyleCnt="0">
        <dgm:presLayoutVars>
          <dgm:chMax val="0"/>
          <dgm:chPref val="0"/>
        </dgm:presLayoutVars>
      </dgm:prSet>
      <dgm:spPr/>
    </dgm:pt>
    <dgm:pt modelId="{419804BF-5D24-FD49-B6C7-A4C5710A72C0}" type="pres">
      <dgm:prSet presAssocID="{46FEF80B-7BBE-0D48-B23D-4528E1FA8CB0}" presName="childComposite" presStyleCnt="0">
        <dgm:presLayoutVars>
          <dgm:chMax val="0"/>
          <dgm:chPref val="0"/>
        </dgm:presLayoutVars>
      </dgm:prSet>
      <dgm:spPr/>
    </dgm:pt>
    <dgm:pt modelId="{9ED3AAF2-F7CC-FD47-90C5-C492049933E7}" type="pres">
      <dgm:prSet presAssocID="{46FEF80B-7BBE-0D48-B23D-4528E1FA8CB0}" presName="ChildAccent" presStyleLbl="solidFgAcc1" presStyleIdx="3" presStyleCnt="8"/>
      <dgm:spPr/>
    </dgm:pt>
    <dgm:pt modelId="{B0EF4025-5491-6245-99BE-494CCB45BD1E}" type="pres">
      <dgm:prSet presAssocID="{46FEF80B-7BBE-0D48-B23D-4528E1FA8CB0}" presName="Child" presStyleLbl="revTx" presStyleIdx="5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4B03FAF6-5F2B-5840-87B4-1EED9E939EEB}" type="pres">
      <dgm:prSet presAssocID="{4410DECD-C4B6-B242-809B-5BCA2CEFC749}" presName="childComposite" presStyleCnt="0">
        <dgm:presLayoutVars>
          <dgm:chMax val="0"/>
          <dgm:chPref val="0"/>
        </dgm:presLayoutVars>
      </dgm:prSet>
      <dgm:spPr/>
    </dgm:pt>
    <dgm:pt modelId="{31DEBEA6-3A52-154F-8A03-2AAA210F20EE}" type="pres">
      <dgm:prSet presAssocID="{4410DECD-C4B6-B242-809B-5BCA2CEFC749}" presName="ChildAccent" presStyleLbl="solidFgAcc1" presStyleIdx="4" presStyleCnt="8"/>
      <dgm:spPr/>
    </dgm:pt>
    <dgm:pt modelId="{A46117E6-902E-F043-9595-2153E7887248}" type="pres">
      <dgm:prSet presAssocID="{4410DECD-C4B6-B242-809B-5BCA2CEFC749}" presName="Child" presStyleLbl="revTx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16FAABEF-B05D-C143-ACA6-AAAAD932DCDD}" type="pres">
      <dgm:prSet presAssocID="{078ADA74-5481-FE4A-9EF4-17854576C338}" presName="childComposite" presStyleCnt="0">
        <dgm:presLayoutVars>
          <dgm:chMax val="0"/>
          <dgm:chPref val="0"/>
        </dgm:presLayoutVars>
      </dgm:prSet>
      <dgm:spPr/>
    </dgm:pt>
    <dgm:pt modelId="{E1D64932-8FA3-0E43-80D8-8DF0A04E9EFF}" type="pres">
      <dgm:prSet presAssocID="{078ADA74-5481-FE4A-9EF4-17854576C338}" presName="ChildAccent" presStyleLbl="solidFgAcc1" presStyleIdx="5" presStyleCnt="8"/>
      <dgm:spPr/>
    </dgm:pt>
    <dgm:pt modelId="{6BC4CC4A-DC87-914D-A5E0-E1FD4674DA35}" type="pres">
      <dgm:prSet presAssocID="{078ADA74-5481-FE4A-9EF4-17854576C338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C5E79697-BF15-8A4A-A238-8E5895DE04B8}" type="pres">
      <dgm:prSet presAssocID="{65CA7C1A-BB92-F64F-AA8A-05D79EFEAD08}" presName="root" presStyleCnt="0">
        <dgm:presLayoutVars>
          <dgm:chMax/>
          <dgm:chPref/>
        </dgm:presLayoutVars>
      </dgm:prSet>
      <dgm:spPr/>
    </dgm:pt>
    <dgm:pt modelId="{73D262EE-A7FC-1F48-AAF2-2B5DD9C04AFA}" type="pres">
      <dgm:prSet presAssocID="{65CA7C1A-BB92-F64F-AA8A-05D79EFEAD08}" presName="rootComposite" presStyleCnt="0">
        <dgm:presLayoutVars/>
      </dgm:prSet>
      <dgm:spPr/>
    </dgm:pt>
    <dgm:pt modelId="{DD920CFD-2BB7-4C48-B9E8-2BDC0BA60431}" type="pres">
      <dgm:prSet presAssocID="{65CA7C1A-BB92-F64F-AA8A-05D79EFEAD08}" presName="ParentAccent" presStyleLbl="alignNode1" presStyleIdx="2" presStyleCnt="4" custLinFactNeighborX="2727"/>
      <dgm:spPr/>
    </dgm:pt>
    <dgm:pt modelId="{FFA4BC20-5496-764E-9718-037EAC42E0A1}" type="pres">
      <dgm:prSet presAssocID="{65CA7C1A-BB92-F64F-AA8A-05D79EFEAD08}" presName="ParentSmallAccent" presStyleLbl="fgAcc1" presStyleIdx="2" presStyleCnt="4" custLinFactNeighborX="61352" custLinFactNeighborY="-24748"/>
      <dgm:spPr/>
    </dgm:pt>
    <dgm:pt modelId="{7AFD7A70-B953-EE40-B4C5-0248679B393C}" type="pres">
      <dgm:prSet presAssocID="{65CA7C1A-BB92-F64F-AA8A-05D79EFEAD08}" presName="Parent" presStyleLbl="revTx" presStyleIdx="8" presStyleCnt="12" custLinFactNeighborX="69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073E8E1B-AAD5-EA49-AA6D-E2E7CA6227A9}" type="pres">
      <dgm:prSet presAssocID="{65CA7C1A-BB92-F64F-AA8A-05D79EFEAD08}" presName="childShape" presStyleCnt="0">
        <dgm:presLayoutVars>
          <dgm:chMax val="0"/>
          <dgm:chPref val="0"/>
        </dgm:presLayoutVars>
      </dgm:prSet>
      <dgm:spPr/>
    </dgm:pt>
    <dgm:pt modelId="{376045C5-E808-D64F-B065-E6459EB46D9F}" type="pres">
      <dgm:prSet presAssocID="{6FB90B8C-917F-8C42-9448-B3AD1ECC5313}" presName="childComposite" presStyleCnt="0">
        <dgm:presLayoutVars>
          <dgm:chMax val="0"/>
          <dgm:chPref val="0"/>
        </dgm:presLayoutVars>
      </dgm:prSet>
      <dgm:spPr/>
    </dgm:pt>
    <dgm:pt modelId="{9FB0C923-F62B-7E49-B883-9E6607A38260}" type="pres">
      <dgm:prSet presAssocID="{6FB90B8C-917F-8C42-9448-B3AD1ECC5313}" presName="ChildAccent" presStyleLbl="solidFgAcc1" presStyleIdx="6" presStyleCnt="8" custLinFactNeighborY="-30516"/>
      <dgm:spPr/>
    </dgm:pt>
    <dgm:pt modelId="{6A91CDE6-065D-7144-B471-0A0D563D5FC8}" type="pres">
      <dgm:prSet presAssocID="{6FB90B8C-917F-8C42-9448-B3AD1ECC5313}" presName="Child" presStyleLbl="revTx" presStyleIdx="9" presStyleCnt="12" custLinFactNeighborX="-2637" custLinFactNeighborY="710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35EAA5B8-FE2F-1142-A4B1-3B82A691B4D1}" type="pres">
      <dgm:prSet presAssocID="{4EBD0A15-C2A6-764A-A09C-BCAA78324121}" presName="root" presStyleCnt="0">
        <dgm:presLayoutVars>
          <dgm:chMax/>
          <dgm:chPref/>
        </dgm:presLayoutVars>
      </dgm:prSet>
      <dgm:spPr/>
    </dgm:pt>
    <dgm:pt modelId="{DF592422-963F-DF42-94CB-7A1F12EAD559}" type="pres">
      <dgm:prSet presAssocID="{4EBD0A15-C2A6-764A-A09C-BCAA78324121}" presName="rootComposite" presStyleCnt="0">
        <dgm:presLayoutVars/>
      </dgm:prSet>
      <dgm:spPr/>
    </dgm:pt>
    <dgm:pt modelId="{2265362B-CB33-E143-9528-8CAEB584AE75}" type="pres">
      <dgm:prSet presAssocID="{4EBD0A15-C2A6-764A-A09C-BCAA78324121}" presName="ParentAccent" presStyleLbl="alignNode1" presStyleIdx="3" presStyleCnt="4" custLinFactNeighborX="1123"/>
      <dgm:spPr/>
    </dgm:pt>
    <dgm:pt modelId="{B220E487-C185-214C-B4B8-137AAF782521}" type="pres">
      <dgm:prSet presAssocID="{4EBD0A15-C2A6-764A-A09C-BCAA78324121}" presName="ParentSmallAccent" presStyleLbl="fgAcc1" presStyleIdx="3" presStyleCnt="4"/>
      <dgm:spPr/>
    </dgm:pt>
    <dgm:pt modelId="{42B623BD-ECDD-AF46-AE52-52C13EA47E9F}" type="pres">
      <dgm:prSet presAssocID="{4EBD0A15-C2A6-764A-A09C-BCAA78324121}" presName="Parent" presStyleLbl="revTx" presStyleIdx="10" presStyleCnt="12" custScaleX="110916" custScaleY="86696" custLinFactNeighborX="6935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DF1A7BA7-C56A-F844-BE51-05C21DB0C5DD}" type="pres">
      <dgm:prSet presAssocID="{4EBD0A15-C2A6-764A-A09C-BCAA78324121}" presName="childShape" presStyleCnt="0">
        <dgm:presLayoutVars>
          <dgm:chMax val="0"/>
          <dgm:chPref val="0"/>
        </dgm:presLayoutVars>
      </dgm:prSet>
      <dgm:spPr/>
    </dgm:pt>
    <dgm:pt modelId="{7CA2B3BA-E884-3848-A5FB-653B0BF769E7}" type="pres">
      <dgm:prSet presAssocID="{DE47FDA9-19D2-5845-9853-87F9FC9D8738}" presName="childComposite" presStyleCnt="0">
        <dgm:presLayoutVars>
          <dgm:chMax val="0"/>
          <dgm:chPref val="0"/>
        </dgm:presLayoutVars>
      </dgm:prSet>
      <dgm:spPr/>
    </dgm:pt>
    <dgm:pt modelId="{18A94B65-C036-2543-A8C0-A787923D0C9F}" type="pres">
      <dgm:prSet presAssocID="{DE47FDA9-19D2-5845-9853-87F9FC9D8738}" presName="ChildAccent" presStyleLbl="solidFgAcc1" presStyleIdx="7" presStyleCnt="8"/>
      <dgm:spPr/>
      <dgm:t>
        <a:bodyPr/>
        <a:lstStyle/>
        <a:p>
          <a:endParaRPr lang="es-ES"/>
        </a:p>
      </dgm:t>
    </dgm:pt>
    <dgm:pt modelId="{27D3BE91-131F-B84E-B72C-51E225A5B679}" type="pres">
      <dgm:prSet presAssocID="{DE47FDA9-19D2-5845-9853-87F9FC9D8738}" presName="Child" presStyleLbl="revTx" presStyleIdx="11" presStyleCnt="12" custScaleY="332578" custLinFactNeighborX="-1347" custLinFactNeighborY="-264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6717DDB9-F347-644E-BC8A-8DD49B02024F}" type="presOf" srcId="{08EFA3F8-4E21-B54A-BF0F-F582DC061B58}" destId="{1F41596F-E65D-F746-8912-EF10AAE137D4}" srcOrd="0" destOrd="0" presId="urn:microsoft.com/office/officeart/2008/layout/SquareAccentList"/>
    <dgm:cxn modelId="{8D667F42-D075-4441-B646-C04DDA1FF94E}" type="presOf" srcId="{65CA7C1A-BB92-F64F-AA8A-05D79EFEAD08}" destId="{7AFD7A70-B953-EE40-B4C5-0248679B393C}" srcOrd="0" destOrd="0" presId="urn:microsoft.com/office/officeart/2008/layout/SquareAccentList"/>
    <dgm:cxn modelId="{A44E018E-C39C-294E-AAF5-F9CE10CD173D}" type="presOf" srcId="{7BD24111-81D0-C447-9F45-A01C3D6CEB12}" destId="{3A13DD7A-A31E-9241-BBAB-39B5CA596EC6}" srcOrd="0" destOrd="0" presId="urn:microsoft.com/office/officeart/2008/layout/SquareAccentList"/>
    <dgm:cxn modelId="{75D668E9-923A-BA44-A299-AB5AE5A2445D}" srcId="{08EFA3F8-4E21-B54A-BF0F-F582DC061B58}" destId="{7BD24111-81D0-C447-9F45-A01C3D6CEB12}" srcOrd="1" destOrd="0" parTransId="{BDF3E6EB-5D3E-7A4D-AE9F-9CD4A8674AF3}" sibTransId="{10D3B1A8-0B7B-5A4D-8FCC-C879A242AD34}"/>
    <dgm:cxn modelId="{EFF30CDD-B590-BB4A-BC35-396693605CEE}" type="presOf" srcId="{DE47FDA9-19D2-5845-9853-87F9FC9D8738}" destId="{27D3BE91-131F-B84E-B72C-51E225A5B679}" srcOrd="0" destOrd="0" presId="urn:microsoft.com/office/officeart/2008/layout/SquareAccentList"/>
    <dgm:cxn modelId="{200387A6-ACF5-E349-89CB-400AA67E392B}" type="presOf" srcId="{46FEF80B-7BBE-0D48-B23D-4528E1FA8CB0}" destId="{B0EF4025-5491-6245-99BE-494CCB45BD1E}" srcOrd="0" destOrd="0" presId="urn:microsoft.com/office/officeart/2008/layout/SquareAccentList"/>
    <dgm:cxn modelId="{D2283BED-22FA-D649-8D61-1330D78EFE27}" type="presOf" srcId="{4EBD0A15-C2A6-764A-A09C-BCAA78324121}" destId="{42B623BD-ECDD-AF46-AE52-52C13EA47E9F}" srcOrd="0" destOrd="0" presId="urn:microsoft.com/office/officeart/2008/layout/SquareAccentList"/>
    <dgm:cxn modelId="{DDF8901A-EFF7-6747-A24D-ACAD228EFAC8}" srcId="{112DB49B-5AAE-E641-915F-A5E970EB88FD}" destId="{4410DECD-C4B6-B242-809B-5BCA2CEFC749}" srcOrd="1" destOrd="0" parTransId="{ED879F10-8F46-7D44-B672-286B76198778}" sibTransId="{2CDF23FD-D8B2-294E-8CE8-2725359B59E4}"/>
    <dgm:cxn modelId="{E056A5A5-6FCD-474F-B024-B227080EE005}" type="presOf" srcId="{849790B2-5692-994D-B656-EFF1DB35B782}" destId="{DA186CC7-9678-7E44-A712-85BA106E9414}" srcOrd="0" destOrd="0" presId="urn:microsoft.com/office/officeart/2008/layout/SquareAccentList"/>
    <dgm:cxn modelId="{0566F60B-47A3-1642-B58A-8AFF417C401E}" srcId="{112DB49B-5AAE-E641-915F-A5E970EB88FD}" destId="{078ADA74-5481-FE4A-9EF4-17854576C338}" srcOrd="2" destOrd="0" parTransId="{67850E4B-9807-D244-B9FB-2D7F72DF2C42}" sibTransId="{B05567C7-2537-1845-9B04-BF6A28CE3EAD}"/>
    <dgm:cxn modelId="{7D5557A2-23E4-6847-88C5-0F4CA3E6C509}" srcId="{4EBD0A15-C2A6-764A-A09C-BCAA78324121}" destId="{DE47FDA9-19D2-5845-9853-87F9FC9D8738}" srcOrd="0" destOrd="0" parTransId="{E7242376-8061-284E-B392-CDE482DDA70B}" sibTransId="{472D3F17-7CA0-B343-BD14-D8A72BCDE4ED}"/>
    <dgm:cxn modelId="{E41BF7AB-FECA-3A45-A09F-74FE760E70AF}" type="presOf" srcId="{6FB90B8C-917F-8C42-9448-B3AD1ECC5313}" destId="{6A91CDE6-065D-7144-B471-0A0D563D5FC8}" srcOrd="0" destOrd="0" presId="urn:microsoft.com/office/officeart/2008/layout/SquareAccentList"/>
    <dgm:cxn modelId="{B80063CF-A650-FD4B-ADA5-8CD6A2C16C0B}" srcId="{112DB49B-5AAE-E641-915F-A5E970EB88FD}" destId="{46FEF80B-7BBE-0D48-B23D-4528E1FA8CB0}" srcOrd="0" destOrd="0" parTransId="{92BD050B-A55D-7444-8F53-3DEF791E3FB7}" sibTransId="{ED21310C-F514-3141-A41D-30B45F3137CA}"/>
    <dgm:cxn modelId="{5CA95582-CB47-0446-A26F-00FA4785EF19}" type="presOf" srcId="{112DB49B-5AAE-E641-915F-A5E970EB88FD}" destId="{1C9ABDC9-98E5-834C-AA4A-9039B2F9A3D2}" srcOrd="0" destOrd="0" presId="urn:microsoft.com/office/officeart/2008/layout/SquareAccentList"/>
    <dgm:cxn modelId="{FB1529DD-BBA1-1346-82D9-552BC257FC57}" type="presOf" srcId="{4410DECD-C4B6-B242-809B-5BCA2CEFC749}" destId="{A46117E6-902E-F043-9595-2153E7887248}" srcOrd="0" destOrd="0" presId="urn:microsoft.com/office/officeart/2008/layout/SquareAccentList"/>
    <dgm:cxn modelId="{CD1D6B82-6C67-3645-BD85-EAD1D976C623}" srcId="{08EFA3F8-4E21-B54A-BF0F-F582DC061B58}" destId="{0901EFF3-6B14-4B4F-9E76-27CFEBBBDB44}" srcOrd="0" destOrd="0" parTransId="{E13E1935-E8AD-1846-AE45-14B24FC49216}" sibTransId="{6B58CC9B-3D12-CD40-83A5-41E90D57FC11}"/>
    <dgm:cxn modelId="{66D10292-93DA-F24F-9324-2C0CEE61B283}" type="presOf" srcId="{0901EFF3-6B14-4B4F-9E76-27CFEBBBDB44}" destId="{6BDDC9FD-B92D-2F42-9BEE-2C9B3862214B}" srcOrd="0" destOrd="0" presId="urn:microsoft.com/office/officeart/2008/layout/SquareAccentList"/>
    <dgm:cxn modelId="{8D867E86-C22E-2E42-A330-FDDE4B97954C}" srcId="{08EFA3F8-4E21-B54A-BF0F-F582DC061B58}" destId="{4C9098B9-93FF-954B-B66A-6F1F8E176E3E}" srcOrd="2" destOrd="0" parTransId="{751309C0-4827-D246-A4C5-052C5D1062CD}" sibTransId="{939A2889-3A9F-9146-B58C-E86F5D64C769}"/>
    <dgm:cxn modelId="{D0B6F9E3-CF04-B44C-BF1A-FB6A08B2920E}" type="presOf" srcId="{4C9098B9-93FF-954B-B66A-6F1F8E176E3E}" destId="{68C07283-A585-C64F-AFCD-28D6C7D8A21A}" srcOrd="0" destOrd="0" presId="urn:microsoft.com/office/officeart/2008/layout/SquareAccentList"/>
    <dgm:cxn modelId="{0604C6BA-A8E9-8641-B471-D3A6964415A1}" srcId="{849790B2-5692-994D-B656-EFF1DB35B782}" destId="{4EBD0A15-C2A6-764A-A09C-BCAA78324121}" srcOrd="3" destOrd="0" parTransId="{09434079-FD97-9443-9F4F-A114EE969AB4}" sibTransId="{A7A6A3D2-2539-AF4A-A6E2-CCB698577CCB}"/>
    <dgm:cxn modelId="{59E3295D-6E1F-9643-82C4-C5EFB7B989D3}" srcId="{849790B2-5692-994D-B656-EFF1DB35B782}" destId="{112DB49B-5AAE-E641-915F-A5E970EB88FD}" srcOrd="1" destOrd="0" parTransId="{6BCA01C1-2C7E-6A42-92D2-56C05953A800}" sibTransId="{0D8E0313-71BE-394D-9213-AF15A5BAB1B0}"/>
    <dgm:cxn modelId="{B4319392-2630-B742-BB17-C20C2026BF1D}" type="presOf" srcId="{078ADA74-5481-FE4A-9EF4-17854576C338}" destId="{6BC4CC4A-DC87-914D-A5E0-E1FD4674DA35}" srcOrd="0" destOrd="0" presId="urn:microsoft.com/office/officeart/2008/layout/SquareAccentList"/>
    <dgm:cxn modelId="{B793352D-D72C-8342-B56B-D7E5974FADEF}" srcId="{849790B2-5692-994D-B656-EFF1DB35B782}" destId="{65CA7C1A-BB92-F64F-AA8A-05D79EFEAD08}" srcOrd="2" destOrd="0" parTransId="{1DC75D96-36B6-7046-BF63-F2A555647AFE}" sibTransId="{34E6AC01-C755-284E-AFA0-81BE5327490D}"/>
    <dgm:cxn modelId="{5F5B699B-6344-6E44-BB97-62AEC29E5948}" srcId="{849790B2-5692-994D-B656-EFF1DB35B782}" destId="{08EFA3F8-4E21-B54A-BF0F-F582DC061B58}" srcOrd="0" destOrd="0" parTransId="{7B534CA2-1194-E348-AA8C-BCA14D5059A3}" sibTransId="{630EC924-689C-934E-BBC0-37271E68DB32}"/>
    <dgm:cxn modelId="{C5AE7D26-EED1-9440-A020-96F82683398A}" srcId="{65CA7C1A-BB92-F64F-AA8A-05D79EFEAD08}" destId="{6FB90B8C-917F-8C42-9448-B3AD1ECC5313}" srcOrd="0" destOrd="0" parTransId="{B0A52ADC-C5A9-7341-A202-50B834A6E857}" sibTransId="{1C89A815-E371-9049-B6F1-AFC315140332}"/>
    <dgm:cxn modelId="{EC44E380-F02E-294B-9CF5-B2D4A84E903B}" type="presParOf" srcId="{DA186CC7-9678-7E44-A712-85BA106E9414}" destId="{D9739523-2436-CB4C-8BC1-F49668FD0556}" srcOrd="0" destOrd="0" presId="urn:microsoft.com/office/officeart/2008/layout/SquareAccentList"/>
    <dgm:cxn modelId="{BBFB3C23-818A-1748-889B-E3DC8796237E}" type="presParOf" srcId="{D9739523-2436-CB4C-8BC1-F49668FD0556}" destId="{C9DF5F5F-F551-6245-8867-81AA42081005}" srcOrd="0" destOrd="0" presId="urn:microsoft.com/office/officeart/2008/layout/SquareAccentList"/>
    <dgm:cxn modelId="{F5257E09-3ADD-834A-ABCE-764C0B7ECA1C}" type="presParOf" srcId="{C9DF5F5F-F551-6245-8867-81AA42081005}" destId="{3CED3A19-E13B-8843-9B62-CF80BA8E28DA}" srcOrd="0" destOrd="0" presId="urn:microsoft.com/office/officeart/2008/layout/SquareAccentList"/>
    <dgm:cxn modelId="{377A990B-F68C-C949-9664-6B2021180B22}" type="presParOf" srcId="{C9DF5F5F-F551-6245-8867-81AA42081005}" destId="{2FC37B71-CE7F-4B41-863E-5E6BCFEEA64E}" srcOrd="1" destOrd="0" presId="urn:microsoft.com/office/officeart/2008/layout/SquareAccentList"/>
    <dgm:cxn modelId="{392EF333-A946-614B-99FD-CEFFDBBCD580}" type="presParOf" srcId="{C9DF5F5F-F551-6245-8867-81AA42081005}" destId="{1F41596F-E65D-F746-8912-EF10AAE137D4}" srcOrd="2" destOrd="0" presId="urn:microsoft.com/office/officeart/2008/layout/SquareAccentList"/>
    <dgm:cxn modelId="{D2F9D653-AD35-BB41-B961-9620C0BC9DB0}" type="presParOf" srcId="{D9739523-2436-CB4C-8BC1-F49668FD0556}" destId="{7C4566B0-10D4-504F-9953-53F088FBAF26}" srcOrd="1" destOrd="0" presId="urn:microsoft.com/office/officeart/2008/layout/SquareAccentList"/>
    <dgm:cxn modelId="{03537DAE-5723-934A-BA4C-54563A1A0B1F}" type="presParOf" srcId="{7C4566B0-10D4-504F-9953-53F088FBAF26}" destId="{6DC8C984-873F-8243-9C75-A2854AF2635E}" srcOrd="0" destOrd="0" presId="urn:microsoft.com/office/officeart/2008/layout/SquareAccentList"/>
    <dgm:cxn modelId="{4228B170-73DC-B84E-8622-2627C138C655}" type="presParOf" srcId="{6DC8C984-873F-8243-9C75-A2854AF2635E}" destId="{90A0B6B7-278E-8141-BFBD-BC9EE33F2C33}" srcOrd="0" destOrd="0" presId="urn:microsoft.com/office/officeart/2008/layout/SquareAccentList"/>
    <dgm:cxn modelId="{A745846C-BE9E-8747-AE5C-5549103A4632}" type="presParOf" srcId="{6DC8C984-873F-8243-9C75-A2854AF2635E}" destId="{6BDDC9FD-B92D-2F42-9BEE-2C9B3862214B}" srcOrd="1" destOrd="0" presId="urn:microsoft.com/office/officeart/2008/layout/SquareAccentList"/>
    <dgm:cxn modelId="{4346E185-C7CF-8C48-8C29-6D24347D3E56}" type="presParOf" srcId="{7C4566B0-10D4-504F-9953-53F088FBAF26}" destId="{754E280B-14E6-3848-857C-CD3EC9A06FBE}" srcOrd="1" destOrd="0" presId="urn:microsoft.com/office/officeart/2008/layout/SquareAccentList"/>
    <dgm:cxn modelId="{969FCDCD-8CD7-F14C-B383-33E40F83BF08}" type="presParOf" srcId="{754E280B-14E6-3848-857C-CD3EC9A06FBE}" destId="{0E49B4CD-EBD9-F447-8B4F-1B5DDC79CEFF}" srcOrd="0" destOrd="0" presId="urn:microsoft.com/office/officeart/2008/layout/SquareAccentList"/>
    <dgm:cxn modelId="{1AB37F5E-4674-1A42-8923-41AE13E3E755}" type="presParOf" srcId="{754E280B-14E6-3848-857C-CD3EC9A06FBE}" destId="{3A13DD7A-A31E-9241-BBAB-39B5CA596EC6}" srcOrd="1" destOrd="0" presId="urn:microsoft.com/office/officeart/2008/layout/SquareAccentList"/>
    <dgm:cxn modelId="{80193727-1D06-D540-B7DC-CAC2FF66C1E5}" type="presParOf" srcId="{7C4566B0-10D4-504F-9953-53F088FBAF26}" destId="{44F8D2EC-8D74-BD4E-8E4C-C78F1ACCBD8B}" srcOrd="2" destOrd="0" presId="urn:microsoft.com/office/officeart/2008/layout/SquareAccentList"/>
    <dgm:cxn modelId="{4AF27563-FD63-734B-AE8C-92C3701F9D75}" type="presParOf" srcId="{44F8D2EC-8D74-BD4E-8E4C-C78F1ACCBD8B}" destId="{C51EAE56-EC4A-6B40-B3C0-4A2FC8BB97AC}" srcOrd="0" destOrd="0" presId="urn:microsoft.com/office/officeart/2008/layout/SquareAccentList"/>
    <dgm:cxn modelId="{CF940E12-4840-454B-9160-11435972BAB2}" type="presParOf" srcId="{44F8D2EC-8D74-BD4E-8E4C-C78F1ACCBD8B}" destId="{68C07283-A585-C64F-AFCD-28D6C7D8A21A}" srcOrd="1" destOrd="0" presId="urn:microsoft.com/office/officeart/2008/layout/SquareAccentList"/>
    <dgm:cxn modelId="{D6AB4E1C-B9AC-8B41-B067-60DA1D388C11}" type="presParOf" srcId="{DA186CC7-9678-7E44-A712-85BA106E9414}" destId="{8D4E758A-1882-AF43-A12F-4A630E0208D9}" srcOrd="1" destOrd="0" presId="urn:microsoft.com/office/officeart/2008/layout/SquareAccentList"/>
    <dgm:cxn modelId="{5C5B84AC-EC14-0E42-AEE2-89C6D629F28C}" type="presParOf" srcId="{8D4E758A-1882-AF43-A12F-4A630E0208D9}" destId="{9C3CD1C2-F9F5-824B-B536-799EC3BA9986}" srcOrd="0" destOrd="0" presId="urn:microsoft.com/office/officeart/2008/layout/SquareAccentList"/>
    <dgm:cxn modelId="{09924429-59E4-8744-A948-AA202207D09C}" type="presParOf" srcId="{9C3CD1C2-F9F5-824B-B536-799EC3BA9986}" destId="{42318878-5ED5-6443-A9BC-687FD2C7E898}" srcOrd="0" destOrd="0" presId="urn:microsoft.com/office/officeart/2008/layout/SquareAccentList"/>
    <dgm:cxn modelId="{B9210CD3-D4C6-9847-8C95-0568BC1E4883}" type="presParOf" srcId="{9C3CD1C2-F9F5-824B-B536-799EC3BA9986}" destId="{327ED3E4-7D19-FD40-BB78-85471F76C87B}" srcOrd="1" destOrd="0" presId="urn:microsoft.com/office/officeart/2008/layout/SquareAccentList"/>
    <dgm:cxn modelId="{353C9542-0A76-014E-AFED-F940AAB483DF}" type="presParOf" srcId="{9C3CD1C2-F9F5-824B-B536-799EC3BA9986}" destId="{1C9ABDC9-98E5-834C-AA4A-9039B2F9A3D2}" srcOrd="2" destOrd="0" presId="urn:microsoft.com/office/officeart/2008/layout/SquareAccentList"/>
    <dgm:cxn modelId="{F0186A5E-8351-4642-8D53-594F0DFBED4E}" type="presParOf" srcId="{8D4E758A-1882-AF43-A12F-4A630E0208D9}" destId="{ABE5589E-71A0-B441-AE4E-1481D55C9A6E}" srcOrd="1" destOrd="0" presId="urn:microsoft.com/office/officeart/2008/layout/SquareAccentList"/>
    <dgm:cxn modelId="{4317A5B8-1C25-A24A-B7D2-8BD454BB2C6D}" type="presParOf" srcId="{ABE5589E-71A0-B441-AE4E-1481D55C9A6E}" destId="{419804BF-5D24-FD49-B6C7-A4C5710A72C0}" srcOrd="0" destOrd="0" presId="urn:microsoft.com/office/officeart/2008/layout/SquareAccentList"/>
    <dgm:cxn modelId="{95E2D3D9-CF4C-584B-95B5-90B5B5FDB259}" type="presParOf" srcId="{419804BF-5D24-FD49-B6C7-A4C5710A72C0}" destId="{9ED3AAF2-F7CC-FD47-90C5-C492049933E7}" srcOrd="0" destOrd="0" presId="urn:microsoft.com/office/officeart/2008/layout/SquareAccentList"/>
    <dgm:cxn modelId="{5308598F-B8EB-014E-8655-21D181F2D595}" type="presParOf" srcId="{419804BF-5D24-FD49-B6C7-A4C5710A72C0}" destId="{B0EF4025-5491-6245-99BE-494CCB45BD1E}" srcOrd="1" destOrd="0" presId="urn:microsoft.com/office/officeart/2008/layout/SquareAccentList"/>
    <dgm:cxn modelId="{70B9366D-23BE-644C-918A-DD0EC16EF1A0}" type="presParOf" srcId="{ABE5589E-71A0-B441-AE4E-1481D55C9A6E}" destId="{4B03FAF6-5F2B-5840-87B4-1EED9E939EEB}" srcOrd="1" destOrd="0" presId="urn:microsoft.com/office/officeart/2008/layout/SquareAccentList"/>
    <dgm:cxn modelId="{6EC982B9-1ACB-EC46-B4C9-323E6D2C8445}" type="presParOf" srcId="{4B03FAF6-5F2B-5840-87B4-1EED9E939EEB}" destId="{31DEBEA6-3A52-154F-8A03-2AAA210F20EE}" srcOrd="0" destOrd="0" presId="urn:microsoft.com/office/officeart/2008/layout/SquareAccentList"/>
    <dgm:cxn modelId="{3126D770-E403-1343-B27C-713D2A2351C3}" type="presParOf" srcId="{4B03FAF6-5F2B-5840-87B4-1EED9E939EEB}" destId="{A46117E6-902E-F043-9595-2153E7887248}" srcOrd="1" destOrd="0" presId="urn:microsoft.com/office/officeart/2008/layout/SquareAccentList"/>
    <dgm:cxn modelId="{3D5241E4-283E-9C48-BAA2-78B3D0F10CC3}" type="presParOf" srcId="{ABE5589E-71A0-B441-AE4E-1481D55C9A6E}" destId="{16FAABEF-B05D-C143-ACA6-AAAAD932DCDD}" srcOrd="2" destOrd="0" presId="urn:microsoft.com/office/officeart/2008/layout/SquareAccentList"/>
    <dgm:cxn modelId="{ED65546F-6DE7-0644-8F93-1634D1EB3578}" type="presParOf" srcId="{16FAABEF-B05D-C143-ACA6-AAAAD932DCDD}" destId="{E1D64932-8FA3-0E43-80D8-8DF0A04E9EFF}" srcOrd="0" destOrd="0" presId="urn:microsoft.com/office/officeart/2008/layout/SquareAccentList"/>
    <dgm:cxn modelId="{5FAA9537-A44B-A943-AAD8-2CE44A4FA098}" type="presParOf" srcId="{16FAABEF-B05D-C143-ACA6-AAAAD932DCDD}" destId="{6BC4CC4A-DC87-914D-A5E0-E1FD4674DA35}" srcOrd="1" destOrd="0" presId="urn:microsoft.com/office/officeart/2008/layout/SquareAccentList"/>
    <dgm:cxn modelId="{74A87D04-814C-2041-B91E-B804707170F0}" type="presParOf" srcId="{DA186CC7-9678-7E44-A712-85BA106E9414}" destId="{C5E79697-BF15-8A4A-A238-8E5895DE04B8}" srcOrd="2" destOrd="0" presId="urn:microsoft.com/office/officeart/2008/layout/SquareAccentList"/>
    <dgm:cxn modelId="{331F708F-61B5-AF4C-91FF-D86F1D2F610A}" type="presParOf" srcId="{C5E79697-BF15-8A4A-A238-8E5895DE04B8}" destId="{73D262EE-A7FC-1F48-AAF2-2B5DD9C04AFA}" srcOrd="0" destOrd="0" presId="urn:microsoft.com/office/officeart/2008/layout/SquareAccentList"/>
    <dgm:cxn modelId="{742968BF-4F16-5944-9E87-97D6C4633304}" type="presParOf" srcId="{73D262EE-A7FC-1F48-AAF2-2B5DD9C04AFA}" destId="{DD920CFD-2BB7-4C48-B9E8-2BDC0BA60431}" srcOrd="0" destOrd="0" presId="urn:microsoft.com/office/officeart/2008/layout/SquareAccentList"/>
    <dgm:cxn modelId="{E775F05E-942F-8C47-AE91-C9E1A83E7533}" type="presParOf" srcId="{73D262EE-A7FC-1F48-AAF2-2B5DD9C04AFA}" destId="{FFA4BC20-5496-764E-9718-037EAC42E0A1}" srcOrd="1" destOrd="0" presId="urn:microsoft.com/office/officeart/2008/layout/SquareAccentList"/>
    <dgm:cxn modelId="{0D35C513-7AC7-F247-8453-E56736863C3C}" type="presParOf" srcId="{73D262EE-A7FC-1F48-AAF2-2B5DD9C04AFA}" destId="{7AFD7A70-B953-EE40-B4C5-0248679B393C}" srcOrd="2" destOrd="0" presId="urn:microsoft.com/office/officeart/2008/layout/SquareAccentList"/>
    <dgm:cxn modelId="{C7E3F34D-9E6D-AE44-9A7F-6DDBF9FF1DB9}" type="presParOf" srcId="{C5E79697-BF15-8A4A-A238-8E5895DE04B8}" destId="{073E8E1B-AAD5-EA49-AA6D-E2E7CA6227A9}" srcOrd="1" destOrd="0" presId="urn:microsoft.com/office/officeart/2008/layout/SquareAccentList"/>
    <dgm:cxn modelId="{0561AB4C-F9D1-6C43-90CB-06A7EDE1DCB6}" type="presParOf" srcId="{073E8E1B-AAD5-EA49-AA6D-E2E7CA6227A9}" destId="{376045C5-E808-D64F-B065-E6459EB46D9F}" srcOrd="0" destOrd="0" presId="urn:microsoft.com/office/officeart/2008/layout/SquareAccentList"/>
    <dgm:cxn modelId="{60A9D6AA-E0AA-5F4D-8EC3-0189760EC100}" type="presParOf" srcId="{376045C5-E808-D64F-B065-E6459EB46D9F}" destId="{9FB0C923-F62B-7E49-B883-9E6607A38260}" srcOrd="0" destOrd="0" presId="urn:microsoft.com/office/officeart/2008/layout/SquareAccentList"/>
    <dgm:cxn modelId="{FC673417-FBAC-3944-81FA-0E8E92F66138}" type="presParOf" srcId="{376045C5-E808-D64F-B065-E6459EB46D9F}" destId="{6A91CDE6-065D-7144-B471-0A0D563D5FC8}" srcOrd="1" destOrd="0" presId="urn:microsoft.com/office/officeart/2008/layout/SquareAccentList"/>
    <dgm:cxn modelId="{2093E764-9E71-284A-87B6-B2B702557E0C}" type="presParOf" srcId="{DA186CC7-9678-7E44-A712-85BA106E9414}" destId="{35EAA5B8-FE2F-1142-A4B1-3B82A691B4D1}" srcOrd="3" destOrd="0" presId="urn:microsoft.com/office/officeart/2008/layout/SquareAccentList"/>
    <dgm:cxn modelId="{231E1657-77F1-AF47-A4A9-4314A3AC1A09}" type="presParOf" srcId="{35EAA5B8-FE2F-1142-A4B1-3B82A691B4D1}" destId="{DF592422-963F-DF42-94CB-7A1F12EAD559}" srcOrd="0" destOrd="0" presId="urn:microsoft.com/office/officeart/2008/layout/SquareAccentList"/>
    <dgm:cxn modelId="{EA8C8F3F-C7B0-464C-B009-98B13A0B3C95}" type="presParOf" srcId="{DF592422-963F-DF42-94CB-7A1F12EAD559}" destId="{2265362B-CB33-E143-9528-8CAEB584AE75}" srcOrd="0" destOrd="0" presId="urn:microsoft.com/office/officeart/2008/layout/SquareAccentList"/>
    <dgm:cxn modelId="{29D95D94-50F8-3A42-A739-BA231056BC3F}" type="presParOf" srcId="{DF592422-963F-DF42-94CB-7A1F12EAD559}" destId="{B220E487-C185-214C-B4B8-137AAF782521}" srcOrd="1" destOrd="0" presId="urn:microsoft.com/office/officeart/2008/layout/SquareAccentList"/>
    <dgm:cxn modelId="{6A04C32D-0A0A-AF40-A375-EA5A56B0579F}" type="presParOf" srcId="{DF592422-963F-DF42-94CB-7A1F12EAD559}" destId="{42B623BD-ECDD-AF46-AE52-52C13EA47E9F}" srcOrd="2" destOrd="0" presId="urn:microsoft.com/office/officeart/2008/layout/SquareAccentList"/>
    <dgm:cxn modelId="{48734F31-C033-0C44-94DF-F16CDAD6715C}" type="presParOf" srcId="{35EAA5B8-FE2F-1142-A4B1-3B82A691B4D1}" destId="{DF1A7BA7-C56A-F844-BE51-05C21DB0C5DD}" srcOrd="1" destOrd="0" presId="urn:microsoft.com/office/officeart/2008/layout/SquareAccentList"/>
    <dgm:cxn modelId="{D4CEE39A-7682-884C-B53E-2E4322AB7410}" type="presParOf" srcId="{DF1A7BA7-C56A-F844-BE51-05C21DB0C5DD}" destId="{7CA2B3BA-E884-3848-A5FB-653B0BF769E7}" srcOrd="0" destOrd="0" presId="urn:microsoft.com/office/officeart/2008/layout/SquareAccentList"/>
    <dgm:cxn modelId="{03B10410-1463-5243-B924-ECF5C2C4A5BB}" type="presParOf" srcId="{7CA2B3BA-E884-3848-A5FB-653B0BF769E7}" destId="{18A94B65-C036-2543-A8C0-A787923D0C9F}" srcOrd="0" destOrd="0" presId="urn:microsoft.com/office/officeart/2008/layout/SquareAccentList"/>
    <dgm:cxn modelId="{35C3457C-DA4F-7F4E-932D-4B076D6F87D8}" type="presParOf" srcId="{7CA2B3BA-E884-3848-A5FB-653B0BF769E7}" destId="{27D3BE91-131F-B84E-B72C-51E225A5B679}" srcOrd="1" destOrd="0" presId="urn:microsoft.com/office/officeart/2008/layout/SquareAccentList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C0CC06-1772-4CBB-B020-CD519CEDE0F2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NI"/>
        </a:p>
      </dgm:t>
    </dgm:pt>
    <dgm:pt modelId="{F110C707-CDE8-448C-B6A2-56C0E766FEAC}">
      <dgm:prSet/>
      <dgm:spPr>
        <a:ln w="38100">
          <a:solidFill>
            <a:srgbClr val="92D050"/>
          </a:solidFill>
        </a:ln>
      </dgm:spPr>
      <dgm:t>
        <a:bodyPr/>
        <a:lstStyle/>
        <a:p>
          <a:r>
            <a:rPr lang="es-NI" dirty="0">
              <a:latin typeface="Arial Narrow" panose="020B0606020202030204" pitchFamily="34" charset="0"/>
            </a:rPr>
            <a:t>Se listan hasta un máximo de </a:t>
          </a:r>
          <a:r>
            <a:rPr lang="es-NI" b="1" dirty="0" smtClean="0">
              <a:latin typeface="Arial Narrow" panose="020B0606020202030204" pitchFamily="34" charset="0"/>
            </a:rPr>
            <a:t>veinte </a:t>
          </a:r>
          <a:r>
            <a:rPr lang="es-NI" b="1" dirty="0">
              <a:latin typeface="Arial Narrow" panose="020B0606020202030204" pitchFamily="34" charset="0"/>
            </a:rPr>
            <a:t>autores</a:t>
          </a:r>
          <a:r>
            <a:rPr lang="es-NI" dirty="0">
              <a:latin typeface="Arial Narrow" panose="020B0606020202030204" pitchFamily="34" charset="0"/>
            </a:rPr>
            <a:t> separados por coma </a:t>
          </a:r>
          <a:r>
            <a:rPr lang="es-NI" dirty="0" smtClean="0">
              <a:latin typeface="Arial Narrow" panose="020B0606020202030204" pitchFamily="34" charset="0"/>
            </a:rPr>
            <a:t>y antes de </a:t>
          </a:r>
          <a:r>
            <a:rPr lang="es-NI" dirty="0">
              <a:latin typeface="Arial Narrow" panose="020B0606020202030204" pitchFamily="34" charset="0"/>
            </a:rPr>
            <a:t>el último se escribe “y” o el ampersand (&amp;) si la fuente es en idioma inglés </a:t>
          </a:r>
        </a:p>
      </dgm:t>
    </dgm:pt>
    <dgm:pt modelId="{999D4538-B6C2-4347-8BC2-A90BE9BD18AB}" type="parTrans" cxnId="{CB13ACED-2751-490D-934C-54E3005E8661}">
      <dgm:prSet/>
      <dgm:spPr/>
      <dgm:t>
        <a:bodyPr/>
        <a:lstStyle/>
        <a:p>
          <a:endParaRPr lang="es-NI"/>
        </a:p>
      </dgm:t>
    </dgm:pt>
    <dgm:pt modelId="{4C446514-6B03-475E-A021-90AC437680B0}" type="sibTrans" cxnId="{CB13ACED-2751-490D-934C-54E3005E8661}">
      <dgm:prSet/>
      <dgm:spPr/>
      <dgm:t>
        <a:bodyPr/>
        <a:lstStyle/>
        <a:p>
          <a:endParaRPr lang="es-NI"/>
        </a:p>
      </dgm:t>
    </dgm:pt>
    <dgm:pt modelId="{7ECF6482-146A-4EC9-A94D-C482D77C8708}">
      <dgm:prSet/>
      <dgm:spPr/>
      <dgm:t>
        <a:bodyPr/>
        <a:lstStyle/>
        <a:p>
          <a:r>
            <a:rPr lang="es-ES" dirty="0" smtClean="0">
              <a:latin typeface="Arial Narrow" panose="020B0606020202030204" pitchFamily="34" charset="0"/>
            </a:rPr>
            <a:t>Castiblanco, R., Moreno, H., Rojas, S., Zamora, F., Rivera, A., Bedoya, M. A., Aróstegui, J., Rodríguez, D., Salinas, G., Martínez, W., Camargo, D., Sánchez, A., Ramírez, Y., Arias, M., Castro, K. Y., Carrillo, H., Valdez-López, J., Hermosa, F., Daza, C., </a:t>
          </a:r>
          <a:r>
            <a:rPr lang="es-ES" b="1" dirty="0" smtClean="0">
              <a:solidFill>
                <a:srgbClr val="FF0000"/>
              </a:solidFill>
              <a:latin typeface="Arial Narrow" panose="020B0606020202030204" pitchFamily="34" charset="0"/>
            </a:rPr>
            <a:t>y</a:t>
          </a:r>
          <a:r>
            <a:rPr lang="es-ES" dirty="0" smtClean="0">
              <a:latin typeface="Arial Narrow" panose="020B0606020202030204" pitchFamily="34" charset="0"/>
            </a:rPr>
            <a:t> Hernández, T. (2020). </a:t>
          </a:r>
        </a:p>
      </dgm:t>
    </dgm:pt>
    <dgm:pt modelId="{4D676B02-7A97-4BFA-861A-D381879F576B}" type="parTrans" cxnId="{569C1D39-40AB-4F44-8A4B-E444A5B4C654}">
      <dgm:prSet/>
      <dgm:spPr/>
      <dgm:t>
        <a:bodyPr/>
        <a:lstStyle/>
        <a:p>
          <a:endParaRPr lang="es-ES"/>
        </a:p>
      </dgm:t>
    </dgm:pt>
    <dgm:pt modelId="{A798913D-2B99-4795-882A-BAEB9051EE95}" type="sibTrans" cxnId="{569C1D39-40AB-4F44-8A4B-E444A5B4C654}">
      <dgm:prSet/>
      <dgm:spPr/>
      <dgm:t>
        <a:bodyPr/>
        <a:lstStyle/>
        <a:p>
          <a:endParaRPr lang="es-ES"/>
        </a:p>
      </dgm:t>
    </dgm:pt>
    <dgm:pt modelId="{BD1D97F7-713B-4B60-8393-F9F6FBD6CEA2}">
      <dgm:prSet/>
      <dgm:spPr/>
      <dgm:t>
        <a:bodyPr/>
        <a:lstStyle/>
        <a:p>
          <a:r>
            <a:rPr lang="es-ES" dirty="0" smtClean="0">
              <a:latin typeface="Arial Narrow" panose="020B0606020202030204" pitchFamily="34" charset="0"/>
            </a:rPr>
            <a:t>Castiblanco, R., Moreno, H., Rojas, S., Zamora, F., Rivera, A., Bedoya, M. A., Aróstegui, J., Rodríguez, D., Salinas, G., Martínez, W., Camargo, D., Sánchez, A., Ramírez, Y., Arias, M., Castro, K. Y., Carrillo, H., Valdez-López, J., Hermosa, F., Daza, C., </a:t>
          </a:r>
          <a:r>
            <a:rPr lang="es-ES" b="1" dirty="0" smtClean="0">
              <a:solidFill>
                <a:srgbClr val="FF0000"/>
              </a:solidFill>
              <a:latin typeface="Arial Narrow" panose="020B0606020202030204" pitchFamily="34" charset="0"/>
            </a:rPr>
            <a:t>...</a:t>
          </a:r>
          <a:r>
            <a:rPr lang="es-ES" dirty="0" smtClean="0">
              <a:latin typeface="Arial Narrow" panose="020B0606020202030204" pitchFamily="34" charset="0"/>
            </a:rPr>
            <a:t> Hernández, T. (2020). </a:t>
          </a:r>
        </a:p>
      </dgm:t>
    </dgm:pt>
    <dgm:pt modelId="{55BEEAA2-8740-49CB-8D44-E8B683F52987}" type="parTrans" cxnId="{78616EC1-B5D8-4366-A92E-08F99BFFDB53}">
      <dgm:prSet/>
      <dgm:spPr/>
      <dgm:t>
        <a:bodyPr/>
        <a:lstStyle/>
        <a:p>
          <a:endParaRPr lang="es-ES"/>
        </a:p>
      </dgm:t>
    </dgm:pt>
    <dgm:pt modelId="{9C4AED3E-5E42-4DF0-870D-88BCA9B65406}" type="sibTrans" cxnId="{78616EC1-B5D8-4366-A92E-08F99BFFDB53}">
      <dgm:prSet/>
      <dgm:spPr/>
      <dgm:t>
        <a:bodyPr/>
        <a:lstStyle/>
        <a:p>
          <a:endParaRPr lang="es-ES"/>
        </a:p>
      </dgm:t>
    </dgm:pt>
    <dgm:pt modelId="{37725F63-FD70-480F-82DE-82228696F99E}" type="pres">
      <dgm:prSet presAssocID="{8BC0CC06-1772-4CBB-B020-CD519CEDE0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296B38CE-1F59-4C32-95A9-48AF77619542}" type="pres">
      <dgm:prSet presAssocID="{F110C707-CDE8-448C-B6A2-56C0E766FEAC}" presName="node" presStyleLbl="node1" presStyleIdx="0" presStyleCnt="3" custScaleX="110261" custLinFactNeighborX="1029" custLinFactNeighborY="-42833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FB70ABB6-8570-4538-83F1-5C9C57B81C7A}" type="pres">
      <dgm:prSet presAssocID="{4C446514-6B03-475E-A021-90AC437680B0}" presName="sibTrans" presStyleCnt="0"/>
      <dgm:spPr/>
    </dgm:pt>
    <dgm:pt modelId="{C0750530-79B5-4C25-AE9E-ABD61244503C}" type="pres">
      <dgm:prSet presAssocID="{7ECF6482-146A-4EC9-A94D-C482D77C8708}" presName="node" presStyleLbl="node1" presStyleIdx="1" presStyleCnt="3" custScaleX="142171" custLinFactNeighborX="-3831" custLinFactNeighborY="-446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D68765-CD01-490D-BEC1-44590364D4AD}" type="pres">
      <dgm:prSet presAssocID="{A798913D-2B99-4795-882A-BAEB9051EE95}" presName="sibTrans" presStyleCnt="0"/>
      <dgm:spPr/>
    </dgm:pt>
    <dgm:pt modelId="{BAEB4102-7887-4EB9-BE39-43B9FBAE9ACA}" type="pres">
      <dgm:prSet presAssocID="{BD1D97F7-713B-4B60-8393-F9F6FBD6CEA2}" presName="node" presStyleLbl="node1" presStyleIdx="2" presStyleCnt="3" custScaleX="142171" custLinFactNeighborX="59102" custLinFactNeighborY="-90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616EC1-B5D8-4366-A92E-08F99BFFDB53}" srcId="{8BC0CC06-1772-4CBB-B020-CD519CEDE0F2}" destId="{BD1D97F7-713B-4B60-8393-F9F6FBD6CEA2}" srcOrd="2" destOrd="0" parTransId="{55BEEAA2-8740-49CB-8D44-E8B683F52987}" sibTransId="{9C4AED3E-5E42-4DF0-870D-88BCA9B65406}"/>
    <dgm:cxn modelId="{A03A61C3-8FAD-4F08-B425-DD0C48276796}" type="presOf" srcId="{7ECF6482-146A-4EC9-A94D-C482D77C8708}" destId="{C0750530-79B5-4C25-AE9E-ABD61244503C}" srcOrd="0" destOrd="0" presId="urn:microsoft.com/office/officeart/2005/8/layout/default"/>
    <dgm:cxn modelId="{E2C7F270-B3CA-4BEF-9C0F-9650BB73FB5D}" type="presOf" srcId="{F110C707-CDE8-448C-B6A2-56C0E766FEAC}" destId="{296B38CE-1F59-4C32-95A9-48AF77619542}" srcOrd="0" destOrd="0" presId="urn:microsoft.com/office/officeart/2005/8/layout/default"/>
    <dgm:cxn modelId="{D208CAA5-2413-413B-916B-3B73572C52D1}" type="presOf" srcId="{8BC0CC06-1772-4CBB-B020-CD519CEDE0F2}" destId="{37725F63-FD70-480F-82DE-82228696F99E}" srcOrd="0" destOrd="0" presId="urn:microsoft.com/office/officeart/2005/8/layout/default"/>
    <dgm:cxn modelId="{B2E15633-821D-40D2-B7A1-8ADFCE96B0CB}" type="presOf" srcId="{BD1D97F7-713B-4B60-8393-F9F6FBD6CEA2}" destId="{BAEB4102-7887-4EB9-BE39-43B9FBAE9ACA}" srcOrd="0" destOrd="0" presId="urn:microsoft.com/office/officeart/2005/8/layout/default"/>
    <dgm:cxn modelId="{569C1D39-40AB-4F44-8A4B-E444A5B4C654}" srcId="{8BC0CC06-1772-4CBB-B020-CD519CEDE0F2}" destId="{7ECF6482-146A-4EC9-A94D-C482D77C8708}" srcOrd="1" destOrd="0" parTransId="{4D676B02-7A97-4BFA-861A-D381879F576B}" sibTransId="{A798913D-2B99-4795-882A-BAEB9051EE95}"/>
    <dgm:cxn modelId="{CB13ACED-2751-490D-934C-54E3005E8661}" srcId="{8BC0CC06-1772-4CBB-B020-CD519CEDE0F2}" destId="{F110C707-CDE8-448C-B6A2-56C0E766FEAC}" srcOrd="0" destOrd="0" parTransId="{999D4538-B6C2-4347-8BC2-A90BE9BD18AB}" sibTransId="{4C446514-6B03-475E-A021-90AC437680B0}"/>
    <dgm:cxn modelId="{43655E5B-3563-442B-9466-8067ACA4C5AC}" type="presParOf" srcId="{37725F63-FD70-480F-82DE-82228696F99E}" destId="{296B38CE-1F59-4C32-95A9-48AF77619542}" srcOrd="0" destOrd="0" presId="urn:microsoft.com/office/officeart/2005/8/layout/default"/>
    <dgm:cxn modelId="{918CFB4A-3B89-4D57-ADCE-85396636199B}" type="presParOf" srcId="{37725F63-FD70-480F-82DE-82228696F99E}" destId="{FB70ABB6-8570-4538-83F1-5C9C57B81C7A}" srcOrd="1" destOrd="0" presId="urn:microsoft.com/office/officeart/2005/8/layout/default"/>
    <dgm:cxn modelId="{AC8136AF-E12F-4D15-8169-8CCA25C2BD64}" type="presParOf" srcId="{37725F63-FD70-480F-82DE-82228696F99E}" destId="{C0750530-79B5-4C25-AE9E-ABD61244503C}" srcOrd="2" destOrd="0" presId="urn:microsoft.com/office/officeart/2005/8/layout/default"/>
    <dgm:cxn modelId="{020AC253-C056-4B50-B75A-F38DCD1C8B5C}" type="presParOf" srcId="{37725F63-FD70-480F-82DE-82228696F99E}" destId="{61D68765-CD01-490D-BEC1-44590364D4AD}" srcOrd="3" destOrd="0" presId="urn:microsoft.com/office/officeart/2005/8/layout/default"/>
    <dgm:cxn modelId="{C3B4B829-2F83-458C-A092-85BA88E3CFCC}" type="presParOf" srcId="{37725F63-FD70-480F-82DE-82228696F99E}" destId="{BAEB4102-7887-4EB9-BE39-43B9FBAE9AC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FF20CF-AB02-4DA7-9B1F-289B597751A8}" type="doc">
      <dgm:prSet loTypeId="urn:microsoft.com/office/officeart/2005/8/layout/vList2" loCatId="list" qsTypeId="urn:microsoft.com/office/officeart/2005/8/quickstyle/3d2" qsCatId="3D" csTypeId="urn:microsoft.com/office/officeart/2005/8/colors/colorful1#7" csCatId="colorful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s-NI"/>
        </a:p>
      </dgm:t>
    </dgm:pt>
    <dgm:pt modelId="{4F418283-B7D8-4E84-8636-872E1166D3F7}">
      <dgm:prSet phldrT="[Texto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Obra sin </a:t>
          </a:r>
          <a:r>
            <a:rPr kumimoji="0" lang="es-NI" sz="2800" b="1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Autor </a:t>
          </a:r>
        </a:p>
        <a:p>
          <a:r>
            <a:rPr kumimoji="0" lang="es-NI" sz="28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Desplace 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el titulo hacia la posición del autor, antes de la fecha de publicación</a:t>
          </a:r>
        </a:p>
      </dgm:t>
    </dgm:pt>
    <dgm:pt modelId="{054A9B72-6F95-414C-AB5A-F051B7C3BF26}" type="sibTrans" cxnId="{69B6F3A2-A0D7-45A0-A3C9-A116A039D71A}">
      <dgm:prSet/>
      <dgm:spPr/>
      <dgm:t>
        <a:bodyPr/>
        <a:lstStyle/>
        <a:p>
          <a:endParaRPr lang="es-NI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C6A748-C6A7-4C7E-B732-5286BFF84784}" type="parTrans" cxnId="{69B6F3A2-A0D7-45A0-A3C9-A116A039D71A}">
      <dgm:prSet/>
      <dgm:spPr/>
      <dgm:t>
        <a:bodyPr/>
        <a:lstStyle/>
        <a:p>
          <a:endParaRPr lang="es-NI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2B4BFB-43CA-4BAC-B68E-92072239F04B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>
          <a:prstDash val="solid"/>
        </a:ln>
      </dgm:spPr>
      <dgm:t>
        <a:bodyPr/>
        <a:lstStyle/>
        <a:p>
          <a:pPr algn="just"/>
          <a:r>
            <a:rPr kumimoji="0" lang="es-NI" sz="2800" b="1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Información </a:t>
          </a:r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Adicional de la </a:t>
          </a:r>
          <a:r>
            <a:rPr kumimoji="0" lang="es-NI" sz="2800" b="1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publicación</a:t>
          </a:r>
          <a:r>
            <a:rPr kumimoji="0" lang="es-NI" sz="28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 </a:t>
          </a:r>
        </a:p>
        <a:p>
          <a:pPr algn="just"/>
          <a:r>
            <a:rPr kumimoji="0" lang="es-NI" sz="28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Encierre 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entre </a:t>
          </a:r>
          <a:r>
            <a:rPr kumimoji="0" lang="es-NI" sz="28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paréntesis 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después del titulo la información adicional </a:t>
          </a:r>
          <a:r>
            <a:rPr kumimoji="0" lang="es-NI" sz="28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(Edición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, Número de informe, </a:t>
          </a:r>
          <a:r>
            <a:rPr kumimoji="0" lang="es-NI" sz="28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Volumen) 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No separe la información del titulo con punto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.</a:t>
          </a:r>
        </a:p>
      </dgm:t>
    </dgm:pt>
    <dgm:pt modelId="{EFE04619-39B6-4FE4-986F-EE91D21852EC}" type="sibTrans" cxnId="{4F227A10-593B-4A39-B3AD-6D9525EAF636}">
      <dgm:prSet/>
      <dgm:spPr/>
      <dgm:t>
        <a:bodyPr/>
        <a:lstStyle/>
        <a:p>
          <a:endParaRPr lang="es-NI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C8FDF7-B4E8-443D-AC19-BB4478D6C0DF}" type="parTrans" cxnId="{4F227A10-593B-4A39-B3AD-6D9525EAF636}">
      <dgm:prSet/>
      <dgm:spPr/>
      <dgm:t>
        <a:bodyPr/>
        <a:lstStyle/>
        <a:p>
          <a:endParaRPr lang="es-NI" sz="2000" b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DD03D2-4F60-4787-98F8-674A8EA12B1E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gm:spPr>
      <dgm:t>
        <a:bodyPr/>
        <a:lstStyle/>
        <a:p>
          <a:pPr algn="just"/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Ejemplo:</a:t>
          </a:r>
        </a:p>
      </dgm:t>
    </dgm:pt>
    <dgm:pt modelId="{66207736-4DD4-477D-9D06-94A58418E640}" type="sibTrans" cxnId="{63CDAB19-1A4E-4021-9EAA-AA8C0A244FE8}">
      <dgm:prSet/>
      <dgm:spPr/>
      <dgm:t>
        <a:bodyPr/>
        <a:lstStyle/>
        <a:p>
          <a:endParaRPr lang="es-NI" sz="2000" b="0"/>
        </a:p>
      </dgm:t>
    </dgm:pt>
    <dgm:pt modelId="{95827ACB-0695-427E-BFBB-22CEA5641107}" type="parTrans" cxnId="{63CDAB19-1A4E-4021-9EAA-AA8C0A244FE8}">
      <dgm:prSet/>
      <dgm:spPr/>
      <dgm:t>
        <a:bodyPr/>
        <a:lstStyle/>
        <a:p>
          <a:endParaRPr lang="es-NI" sz="2000" b="0"/>
        </a:p>
      </dgm:t>
    </dgm:pt>
    <dgm:pt modelId="{F74D8389-28FE-4AC3-B437-7372A0CBC1BF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gm:spPr>
      <dgm:t>
        <a:bodyPr/>
        <a:lstStyle/>
        <a:p>
          <a:pPr algn="just"/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Ejemplo:</a:t>
          </a:r>
        </a:p>
      </dgm:t>
    </dgm:pt>
    <dgm:pt modelId="{593744E1-AACC-4497-AAE8-5072BA9D0137}" type="parTrans" cxnId="{3A767CAB-E809-43E8-92CA-B99DBAAB7F6B}">
      <dgm:prSet/>
      <dgm:spPr/>
      <dgm:t>
        <a:bodyPr/>
        <a:lstStyle/>
        <a:p>
          <a:endParaRPr lang="es-NI"/>
        </a:p>
      </dgm:t>
    </dgm:pt>
    <dgm:pt modelId="{3F878D0E-CE0E-4E7B-9B67-5BE18D51DDA9}" type="sibTrans" cxnId="{3A767CAB-E809-43E8-92CA-B99DBAAB7F6B}">
      <dgm:prSet/>
      <dgm:spPr/>
      <dgm:t>
        <a:bodyPr/>
        <a:lstStyle/>
        <a:p>
          <a:endParaRPr lang="es-NI"/>
        </a:p>
      </dgm:t>
    </dgm:pt>
    <dgm:pt modelId="{AFD988D4-D864-462E-842A-C591D19336FA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gm:spPr>
      <dgm:t>
        <a:bodyPr/>
        <a:lstStyle/>
        <a:p>
          <a:pPr algn="just"/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Diagnóstico de la situación educativa en Nicaragua.  (2010). </a:t>
          </a:r>
        </a:p>
      </dgm:t>
    </dgm:pt>
    <dgm:pt modelId="{88CAFEA7-7EE5-4B93-AB71-EF30C32D3C15}" type="parTrans" cxnId="{7BAEB19F-676E-4069-965C-FDB24E49F50F}">
      <dgm:prSet/>
      <dgm:spPr/>
      <dgm:t>
        <a:bodyPr/>
        <a:lstStyle/>
        <a:p>
          <a:endParaRPr lang="es-NI"/>
        </a:p>
      </dgm:t>
    </dgm:pt>
    <dgm:pt modelId="{EDD6AE1E-FADB-477B-9BF2-1C2BF3522E10}" type="sibTrans" cxnId="{7BAEB19F-676E-4069-965C-FDB24E49F50F}">
      <dgm:prSet/>
      <dgm:spPr/>
      <dgm:t>
        <a:bodyPr/>
        <a:lstStyle/>
        <a:p>
          <a:endParaRPr lang="es-NI"/>
        </a:p>
      </dgm:t>
    </dgm:pt>
    <dgm:pt modelId="{0A1331F5-F00F-411B-AAA7-3430C589A514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gm:spPr>
      <dgm:t>
        <a:bodyPr/>
        <a:lstStyle/>
        <a:p>
          <a:pPr algn="just"/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Morris, D., y Brandon, J. (1994). Reingeniería: Como aplicarla con éxito </a:t>
          </a:r>
          <a:r>
            <a:rPr kumimoji="0" lang="es-NI" sz="2800" b="0" i="0" u="none" strike="noStrike" kern="1200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(2ª 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ed</a:t>
          </a:r>
          <a:r>
            <a:rPr kumimoji="0" lang="es-NI" sz="2800" b="0" i="0" u="none" strike="noStrike" kern="1200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., vol. 4).</a:t>
          </a:r>
          <a:endParaRPr kumimoji="0" lang="es-NI" sz="2800" b="0" i="0" u="none" strike="noStrike" kern="1200" cap="none" spc="0" normalizeH="0" baseline="0" dirty="0">
            <a:ln>
              <a:noFill/>
            </a:ln>
            <a:solidFill>
              <a:srgbClr val="FF0000"/>
            </a:solidFill>
            <a:effectLst/>
            <a:uLnTx/>
            <a:uFillTx/>
            <a:latin typeface="Arial Narrow" panose="020B0606020202030204" pitchFamily="34" charset="0"/>
            <a:ea typeface="ＭＳ Ｐゴシック" charset="-128"/>
            <a:cs typeface="Arial" charset="0"/>
          </a:endParaRPr>
        </a:p>
      </dgm:t>
    </dgm:pt>
    <dgm:pt modelId="{C82D7AAB-77C7-4F27-ABC2-C86E7A4B7FBE}" type="parTrans" cxnId="{A6336B2E-72A3-4F02-A573-8F665A8D2FF9}">
      <dgm:prSet/>
      <dgm:spPr/>
      <dgm:t>
        <a:bodyPr/>
        <a:lstStyle/>
        <a:p>
          <a:endParaRPr lang="es-ES"/>
        </a:p>
      </dgm:t>
    </dgm:pt>
    <dgm:pt modelId="{B7CA99ED-99AE-422B-B19A-DA2546795AE0}" type="sibTrans" cxnId="{A6336B2E-72A3-4F02-A573-8F665A8D2FF9}">
      <dgm:prSet/>
      <dgm:spPr/>
      <dgm:t>
        <a:bodyPr/>
        <a:lstStyle/>
        <a:p>
          <a:endParaRPr lang="es-ES"/>
        </a:p>
      </dgm:t>
    </dgm:pt>
    <dgm:pt modelId="{7F7B0665-EDDB-48DE-99E9-242DCDFA3BAF}" type="pres">
      <dgm:prSet presAssocID="{5EFF20CF-AB02-4DA7-9B1F-289B597751A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NI"/>
        </a:p>
      </dgm:t>
    </dgm:pt>
    <dgm:pt modelId="{466CC2DE-3997-43F7-BDA8-0858E1A0590D}" type="pres">
      <dgm:prSet presAssocID="{4F418283-B7D8-4E84-8636-872E1166D3F7}" presName="parentText" presStyleLbl="node1" presStyleIdx="0" presStyleCnt="2" custLinFactNeighborX="-607" custLinFactNeighborY="-20726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1B17B589-EA57-42DD-9933-1362FEA40AAF}" type="pres">
      <dgm:prSet presAssocID="{4F418283-B7D8-4E84-8636-872E1166D3F7}" presName="childText" presStyleLbl="revTx" presStyleIdx="0" presStyleCnt="2" custLinFactNeighborY="-10541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B6D91475-F620-443D-AFA8-CB484D3DEE8A}" type="pres">
      <dgm:prSet presAssocID="{D72B4BFB-43CA-4BAC-B68E-92072239F04B}" presName="parentText" presStyleLbl="node1" presStyleIdx="1" presStyleCnt="2" custLinFactNeighborY="26332">
        <dgm:presLayoutVars>
          <dgm:chMax val="0"/>
          <dgm:bulletEnabled val="1"/>
        </dgm:presLayoutVars>
      </dgm:prSet>
      <dgm:spPr/>
      <dgm:t>
        <a:bodyPr/>
        <a:lstStyle/>
        <a:p>
          <a:endParaRPr lang="es-NI"/>
        </a:p>
      </dgm:t>
    </dgm:pt>
    <dgm:pt modelId="{9AE2BA19-5179-4D20-8215-316BB8408782}" type="pres">
      <dgm:prSet presAssocID="{D72B4BFB-43CA-4BAC-B68E-92072239F04B}" presName="childText" presStyleLbl="revTx" presStyleIdx="1" presStyleCnt="2" custLinFactNeighborY="19310">
        <dgm:presLayoutVars>
          <dgm:bulletEnabled val="1"/>
        </dgm:presLayoutVars>
      </dgm:prSet>
      <dgm:spPr/>
      <dgm:t>
        <a:bodyPr/>
        <a:lstStyle/>
        <a:p>
          <a:endParaRPr lang="es-NI"/>
        </a:p>
      </dgm:t>
    </dgm:pt>
  </dgm:ptLst>
  <dgm:cxnLst>
    <dgm:cxn modelId="{69B6F3A2-A0D7-45A0-A3C9-A116A039D71A}" srcId="{5EFF20CF-AB02-4DA7-9B1F-289B597751A8}" destId="{4F418283-B7D8-4E84-8636-872E1166D3F7}" srcOrd="0" destOrd="0" parTransId="{37C6A748-C6A7-4C7E-B732-5286BFF84784}" sibTransId="{054A9B72-6F95-414C-AB5A-F051B7C3BF26}"/>
    <dgm:cxn modelId="{1E584993-FBA6-4B83-B8FB-D48640F39596}" type="presOf" srcId="{5EFF20CF-AB02-4DA7-9B1F-289B597751A8}" destId="{7F7B0665-EDDB-48DE-99E9-242DCDFA3BAF}" srcOrd="0" destOrd="0" presId="urn:microsoft.com/office/officeart/2005/8/layout/vList2"/>
    <dgm:cxn modelId="{54AAC566-0D4F-48B9-9632-04A7DF7EC9F7}" type="presOf" srcId="{F74D8389-28FE-4AC3-B437-7372A0CBC1BF}" destId="{1B17B589-EA57-42DD-9933-1362FEA40AAF}" srcOrd="0" destOrd="0" presId="urn:microsoft.com/office/officeart/2005/8/layout/vList2"/>
    <dgm:cxn modelId="{B61B781D-73FC-4AB8-B4BB-F63E8AF86759}" type="presOf" srcId="{21DD03D2-4F60-4787-98F8-674A8EA12B1E}" destId="{9AE2BA19-5179-4D20-8215-316BB8408782}" srcOrd="0" destOrd="0" presId="urn:microsoft.com/office/officeart/2005/8/layout/vList2"/>
    <dgm:cxn modelId="{5B6E2AE2-1A87-44A7-901F-F07EE4B43603}" type="presOf" srcId="{AFD988D4-D864-462E-842A-C591D19336FA}" destId="{1B17B589-EA57-42DD-9933-1362FEA40AAF}" srcOrd="0" destOrd="1" presId="urn:microsoft.com/office/officeart/2005/8/layout/vList2"/>
    <dgm:cxn modelId="{39896627-DA02-470C-B9C5-C328F5969E80}" type="presOf" srcId="{4F418283-B7D8-4E84-8636-872E1166D3F7}" destId="{466CC2DE-3997-43F7-BDA8-0858E1A0590D}" srcOrd="0" destOrd="0" presId="urn:microsoft.com/office/officeart/2005/8/layout/vList2"/>
    <dgm:cxn modelId="{3A767CAB-E809-43E8-92CA-B99DBAAB7F6B}" srcId="{4F418283-B7D8-4E84-8636-872E1166D3F7}" destId="{F74D8389-28FE-4AC3-B437-7372A0CBC1BF}" srcOrd="0" destOrd="0" parTransId="{593744E1-AACC-4497-AAE8-5072BA9D0137}" sibTransId="{3F878D0E-CE0E-4E7B-9B67-5BE18D51DDA9}"/>
    <dgm:cxn modelId="{4F227A10-593B-4A39-B3AD-6D9525EAF636}" srcId="{5EFF20CF-AB02-4DA7-9B1F-289B597751A8}" destId="{D72B4BFB-43CA-4BAC-B68E-92072239F04B}" srcOrd="1" destOrd="0" parTransId="{76C8FDF7-B4E8-443D-AC19-BB4478D6C0DF}" sibTransId="{EFE04619-39B6-4FE4-986F-EE91D21852EC}"/>
    <dgm:cxn modelId="{63CDAB19-1A4E-4021-9EAA-AA8C0A244FE8}" srcId="{D72B4BFB-43CA-4BAC-B68E-92072239F04B}" destId="{21DD03D2-4F60-4787-98F8-674A8EA12B1E}" srcOrd="0" destOrd="0" parTransId="{95827ACB-0695-427E-BFBB-22CEA5641107}" sibTransId="{66207736-4DD4-477D-9D06-94A58418E640}"/>
    <dgm:cxn modelId="{D075ECAB-46C1-48F3-A272-9107603021C8}" type="presOf" srcId="{0A1331F5-F00F-411B-AAA7-3430C589A514}" destId="{9AE2BA19-5179-4D20-8215-316BB8408782}" srcOrd="0" destOrd="1" presId="urn:microsoft.com/office/officeart/2005/8/layout/vList2"/>
    <dgm:cxn modelId="{A6336B2E-72A3-4F02-A573-8F665A8D2FF9}" srcId="{D72B4BFB-43CA-4BAC-B68E-92072239F04B}" destId="{0A1331F5-F00F-411B-AAA7-3430C589A514}" srcOrd="1" destOrd="0" parTransId="{C82D7AAB-77C7-4F27-ABC2-C86E7A4B7FBE}" sibTransId="{B7CA99ED-99AE-422B-B19A-DA2546795AE0}"/>
    <dgm:cxn modelId="{7BAEB19F-676E-4069-965C-FDB24E49F50F}" srcId="{4F418283-B7D8-4E84-8636-872E1166D3F7}" destId="{AFD988D4-D864-462E-842A-C591D19336FA}" srcOrd="1" destOrd="0" parTransId="{88CAFEA7-7EE5-4B93-AB71-EF30C32D3C15}" sibTransId="{EDD6AE1E-FADB-477B-9BF2-1C2BF3522E10}"/>
    <dgm:cxn modelId="{00749EE9-4155-405B-A9EF-3F9327CBF41A}" type="presOf" srcId="{D72B4BFB-43CA-4BAC-B68E-92072239F04B}" destId="{B6D91475-F620-443D-AFA8-CB484D3DEE8A}" srcOrd="0" destOrd="0" presId="urn:microsoft.com/office/officeart/2005/8/layout/vList2"/>
    <dgm:cxn modelId="{3DA0FCD9-C0C3-4E47-B0F5-3EAF1358BDA2}" type="presParOf" srcId="{7F7B0665-EDDB-48DE-99E9-242DCDFA3BAF}" destId="{466CC2DE-3997-43F7-BDA8-0858E1A0590D}" srcOrd="0" destOrd="0" presId="urn:microsoft.com/office/officeart/2005/8/layout/vList2"/>
    <dgm:cxn modelId="{4FDCCF12-0696-4405-900B-9602EA42BE43}" type="presParOf" srcId="{7F7B0665-EDDB-48DE-99E9-242DCDFA3BAF}" destId="{1B17B589-EA57-42DD-9933-1362FEA40AAF}" srcOrd="1" destOrd="0" presId="urn:microsoft.com/office/officeart/2005/8/layout/vList2"/>
    <dgm:cxn modelId="{919DFDCA-F669-4CD3-BB8C-6190A073FB7B}" type="presParOf" srcId="{7F7B0665-EDDB-48DE-99E9-242DCDFA3BAF}" destId="{B6D91475-F620-443D-AFA8-CB484D3DEE8A}" srcOrd="2" destOrd="0" presId="urn:microsoft.com/office/officeart/2005/8/layout/vList2"/>
    <dgm:cxn modelId="{7F85E6F1-94E5-42D6-99E2-8207F73EF25B}" type="presParOf" srcId="{7F7B0665-EDDB-48DE-99E9-242DCDFA3BAF}" destId="{9AE2BA19-5179-4D20-8215-316BB840878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0F5E0-CDBA-40C0-BA13-31DE083A990D}">
      <dsp:nvSpPr>
        <dsp:cNvPr id="0" name=""/>
        <dsp:cNvSpPr/>
      </dsp:nvSpPr>
      <dsp:spPr>
        <a:xfrm>
          <a:off x="0" y="61309"/>
          <a:ext cx="1877672" cy="18776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DA219-4B63-4327-A52C-31E9A84FFD02}">
      <dsp:nvSpPr>
        <dsp:cNvPr id="0" name=""/>
        <dsp:cNvSpPr/>
      </dsp:nvSpPr>
      <dsp:spPr>
        <a:xfrm>
          <a:off x="195682" y="1915492"/>
          <a:ext cx="1877672" cy="1877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800" b="1" kern="1200" dirty="0" smtClean="0">
              <a:latin typeface="Open Sans"/>
              <a:cs typeface="Arial" panose="020B0604020202020204" pitchFamily="34" charset="0"/>
            </a:rPr>
            <a:t>Rápido desarrollo tecnológico</a:t>
          </a:r>
          <a:endParaRPr lang="es-NI" sz="1800" b="1" kern="1200" dirty="0">
            <a:latin typeface="Open Sans"/>
          </a:endParaRPr>
        </a:p>
      </dsp:txBody>
      <dsp:txXfrm>
        <a:off x="250677" y="1970487"/>
        <a:ext cx="1767682" cy="1767682"/>
      </dsp:txXfrm>
    </dsp:sp>
    <dsp:sp modelId="{22D2B2D3-8DD0-4503-9192-19276A4255B5}">
      <dsp:nvSpPr>
        <dsp:cNvPr id="0" name=""/>
        <dsp:cNvSpPr/>
      </dsp:nvSpPr>
      <dsp:spPr>
        <a:xfrm>
          <a:off x="2235361" y="774556"/>
          <a:ext cx="357688" cy="451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500" kern="1200" dirty="0"/>
        </a:p>
      </dsp:txBody>
      <dsp:txXfrm>
        <a:off x="2235361" y="864792"/>
        <a:ext cx="250382" cy="270706"/>
      </dsp:txXfrm>
    </dsp:sp>
    <dsp:sp modelId="{EDEE34F0-A894-4CCA-A8E5-A951CB6A2A42}">
      <dsp:nvSpPr>
        <dsp:cNvPr id="0" name=""/>
        <dsp:cNvSpPr/>
      </dsp:nvSpPr>
      <dsp:spPr>
        <a:xfrm>
          <a:off x="2899640" y="61309"/>
          <a:ext cx="1877672" cy="18776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A346B-E7F3-4983-99C8-0D5BFD6AD80F}">
      <dsp:nvSpPr>
        <dsp:cNvPr id="0" name=""/>
        <dsp:cNvSpPr/>
      </dsp:nvSpPr>
      <dsp:spPr>
        <a:xfrm>
          <a:off x="3086038" y="1918008"/>
          <a:ext cx="1877672" cy="1877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800" b="1" kern="1200" dirty="0" smtClean="0">
              <a:latin typeface="Open Sans"/>
              <a:cs typeface="Arial" panose="020B0604020202020204" pitchFamily="34" charset="0"/>
            </a:rPr>
            <a:t>Al fenómeno de la Explosión  de la  información</a:t>
          </a:r>
          <a:endParaRPr lang="es-NI" sz="1800" b="1" kern="1200" dirty="0">
            <a:latin typeface="Open Sans"/>
          </a:endParaRPr>
        </a:p>
      </dsp:txBody>
      <dsp:txXfrm>
        <a:off x="3141033" y="1973003"/>
        <a:ext cx="1767682" cy="1767682"/>
      </dsp:txXfrm>
    </dsp:sp>
    <dsp:sp modelId="{D4AFEC18-1254-487E-B226-D06FDEDA6318}">
      <dsp:nvSpPr>
        <dsp:cNvPr id="0" name=""/>
        <dsp:cNvSpPr/>
      </dsp:nvSpPr>
      <dsp:spPr>
        <a:xfrm rot="9741">
          <a:off x="5152255" y="778810"/>
          <a:ext cx="374944" cy="4511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1500" kern="1200" dirty="0"/>
        </a:p>
      </dsp:txBody>
      <dsp:txXfrm>
        <a:off x="5152255" y="868887"/>
        <a:ext cx="262461" cy="270706"/>
      </dsp:txXfrm>
    </dsp:sp>
    <dsp:sp modelId="{35BD9ED5-CE7C-4CE8-AFDF-05DD2A5C77A5}">
      <dsp:nvSpPr>
        <dsp:cNvPr id="0" name=""/>
        <dsp:cNvSpPr/>
      </dsp:nvSpPr>
      <dsp:spPr>
        <a:xfrm>
          <a:off x="5848579" y="69664"/>
          <a:ext cx="1877672" cy="187767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D60BE-862F-4FE6-BD7B-65C6E7B8B891}">
      <dsp:nvSpPr>
        <dsp:cNvPr id="0" name=""/>
        <dsp:cNvSpPr/>
      </dsp:nvSpPr>
      <dsp:spPr>
        <a:xfrm>
          <a:off x="5738877" y="1958791"/>
          <a:ext cx="2452447" cy="18776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900" b="1" kern="1200" dirty="0" smtClean="0">
              <a:latin typeface="Open Sans"/>
              <a:cs typeface="Arial" panose="020B0604020202020204" pitchFamily="34" charset="0"/>
            </a:rPr>
            <a:t>De forma ética y correcta en la construcción de conocimiento, respetando los derechos de autor. </a:t>
          </a:r>
          <a:endParaRPr lang="es-NI" sz="1900" b="1" kern="1200" dirty="0">
            <a:latin typeface="Open Sans"/>
          </a:endParaRPr>
        </a:p>
      </dsp:txBody>
      <dsp:txXfrm>
        <a:off x="5793872" y="2013786"/>
        <a:ext cx="2342457" cy="1767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376B5-CDE7-48DF-A4D7-7432E7152F19}">
      <dsp:nvSpPr>
        <dsp:cNvPr id="0" name=""/>
        <dsp:cNvSpPr/>
      </dsp:nvSpPr>
      <dsp:spPr>
        <a:xfrm>
          <a:off x="727052" y="4639"/>
          <a:ext cx="3720250" cy="4612049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28575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800" kern="1200" dirty="0" smtClean="0">
              <a:latin typeface="Arial Narrow" panose="020B0606020202030204" pitchFamily="34" charset="0"/>
            </a:rPr>
            <a:t>Conjunto de normas que permiten comunicar de manera ordenada y técnica la información en la cual nos apoyamos para la elaboración de trabajos académicos, investigativos y de otra índole. </a:t>
          </a:r>
          <a:endParaRPr lang="es-NI" sz="2800" kern="1200" dirty="0">
            <a:latin typeface="Arial Narrow" panose="020B0606020202030204" pitchFamily="34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NI" sz="2800" kern="1200" dirty="0">
            <a:latin typeface="Arial Narrow" panose="020B0606020202030204" pitchFamily="34" charset="0"/>
          </a:endParaRPr>
        </a:p>
      </dsp:txBody>
      <dsp:txXfrm>
        <a:off x="814222" y="91809"/>
        <a:ext cx="3545910" cy="4524879"/>
      </dsp:txXfrm>
    </dsp:sp>
    <dsp:sp modelId="{A1CDBDB1-868A-4C39-A616-D16562C6D1C4}">
      <dsp:nvSpPr>
        <dsp:cNvPr id="0" name=""/>
        <dsp:cNvSpPr/>
      </dsp:nvSpPr>
      <dsp:spPr>
        <a:xfrm>
          <a:off x="727052" y="4001466"/>
          <a:ext cx="3720250" cy="1194148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8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ea typeface="+mn-ea"/>
              <a:cs typeface="Arial" panose="020B0604020202020204" pitchFamily="34" charset="0"/>
            </a:rPr>
            <a:t>¿Qué son las Normas APA?</a:t>
          </a:r>
          <a:endParaRPr lang="es-NI" sz="2800" b="1" kern="1200" dirty="0">
            <a:ln>
              <a:solidFill>
                <a:schemeClr val="accent5">
                  <a:lumMod val="50000"/>
                </a:schemeClr>
              </a:solidFill>
            </a:ln>
            <a:solidFill>
              <a:schemeClr val="accent1">
                <a:lumMod val="50000"/>
              </a:schemeClr>
            </a:solidFill>
            <a:latin typeface="Open Sans" panose="020B0606030504020204"/>
            <a:ea typeface="+mn-ea"/>
            <a:cs typeface="Arial" panose="020B0604020202020204" pitchFamily="34" charset="0"/>
          </a:endParaRPr>
        </a:p>
      </dsp:txBody>
      <dsp:txXfrm>
        <a:off x="727052" y="4001466"/>
        <a:ext cx="2619894" cy="1194148"/>
      </dsp:txXfrm>
    </dsp:sp>
    <dsp:sp modelId="{E1402214-3316-42A9-97F8-DDC1FAD419AB}">
      <dsp:nvSpPr>
        <dsp:cNvPr id="0" name=""/>
        <dsp:cNvSpPr/>
      </dsp:nvSpPr>
      <dsp:spPr>
        <a:xfrm>
          <a:off x="3452187" y="3893527"/>
          <a:ext cx="1302087" cy="1302087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1112A4-D321-464E-86F0-BAF0376E655A}">
      <dsp:nvSpPr>
        <dsp:cNvPr id="0" name=""/>
        <dsp:cNvSpPr/>
      </dsp:nvSpPr>
      <dsp:spPr>
        <a:xfrm>
          <a:off x="5076859" y="68297"/>
          <a:ext cx="3720250" cy="4357418"/>
        </a:xfrm>
        <a:prstGeom prst="round2SameRect">
          <a:avLst>
            <a:gd name="adj1" fmla="val 8000"/>
            <a:gd name="adj2" fmla="val 0"/>
          </a:avLst>
        </a:prstGeom>
        <a:solidFill>
          <a:schemeClr val="lt1"/>
        </a:solidFill>
        <a:ln w="28575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5560" tIns="106680" rIns="35560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NI" sz="2800" kern="1200" dirty="0" smtClean="0">
              <a:latin typeface="Arial Narrow" panose="020B0606020202030204" pitchFamily="34" charset="0"/>
            </a:rPr>
            <a:t>Establecer una estructura normalizada para todos los elementos que las conforman, ya sean signos de puntuación, diacrisis tipográficas o delimitación de campos.</a:t>
          </a:r>
          <a:endParaRPr lang="es-NI" sz="2800" kern="1200" dirty="0">
            <a:latin typeface="Arial Narrow" panose="020B0606020202030204" pitchFamily="34" charset="0"/>
          </a:endParaRP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NI" sz="2800" kern="1200" dirty="0">
            <a:latin typeface="Arial Narrow" panose="020B0606020202030204" pitchFamily="34" charset="0"/>
          </a:endParaRPr>
        </a:p>
      </dsp:txBody>
      <dsp:txXfrm>
        <a:off x="5164029" y="155467"/>
        <a:ext cx="3545910" cy="4270248"/>
      </dsp:txXfrm>
    </dsp:sp>
    <dsp:sp modelId="{E8E5C9BC-AB53-49FC-AB9C-24AD5F25425F}">
      <dsp:nvSpPr>
        <dsp:cNvPr id="0" name=""/>
        <dsp:cNvSpPr/>
      </dsp:nvSpPr>
      <dsp:spPr>
        <a:xfrm>
          <a:off x="5076859" y="4030520"/>
          <a:ext cx="3720250" cy="1165094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800" b="1" kern="1200" dirty="0" smtClean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ea typeface="+mn-ea"/>
              <a:cs typeface="Arial" panose="020B0604020202020204" pitchFamily="34" charset="0"/>
            </a:rPr>
            <a:t>Objetivo de las normas</a:t>
          </a:r>
          <a:r>
            <a:rPr lang="es-NI" sz="2200" kern="1200" dirty="0" smtClean="0">
              <a:latin typeface="+mn-lt"/>
            </a:rPr>
            <a:t>.</a:t>
          </a:r>
          <a:endParaRPr lang="es-NI" sz="2200" kern="1200" dirty="0">
            <a:latin typeface="+mn-lt"/>
          </a:endParaRPr>
        </a:p>
      </dsp:txBody>
      <dsp:txXfrm>
        <a:off x="5076859" y="4030520"/>
        <a:ext cx="2619894" cy="1165094"/>
      </dsp:txXfrm>
    </dsp:sp>
    <dsp:sp modelId="{D2863854-1472-4C7C-8ABD-59777AD7F615}">
      <dsp:nvSpPr>
        <dsp:cNvPr id="0" name=""/>
        <dsp:cNvSpPr/>
      </dsp:nvSpPr>
      <dsp:spPr>
        <a:xfrm>
          <a:off x="7801993" y="3893527"/>
          <a:ext cx="1302087" cy="1302087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59A08-1C2B-4A7C-B62C-D099F6448B32}">
      <dsp:nvSpPr>
        <dsp:cNvPr id="0" name=""/>
        <dsp:cNvSpPr/>
      </dsp:nvSpPr>
      <dsp:spPr>
        <a:xfrm>
          <a:off x="6008" y="979738"/>
          <a:ext cx="2168108" cy="2664039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i="0" kern="1200" baseline="0" dirty="0" smtClean="0">
              <a:latin typeface="Arial Narrow" panose="020B0606020202030204" pitchFamily="34" charset="0"/>
            </a:rPr>
            <a:t>Referencias bibliográficas </a:t>
          </a:r>
          <a:r>
            <a:rPr lang="es-CL" sz="2000" i="0" kern="1200" baseline="0" dirty="0" smtClean="0">
              <a:latin typeface="Arial Narrow" panose="020B0606020202030204" pitchFamily="34" charset="0"/>
            </a:rPr>
            <a:t>son un c</a:t>
          </a:r>
          <a:r>
            <a:rPr lang="es-CL" sz="2000" b="0" i="0" kern="1200" baseline="0" dirty="0" smtClean="0">
              <a:latin typeface="Arial Narrow" panose="020B0606020202030204" pitchFamily="34" charset="0"/>
            </a:rPr>
            <a:t>onjunto de elementos detallados de cada fuente, que fue consultada en nuestro trabajo investigativo.</a:t>
          </a:r>
          <a:endParaRPr lang="es-NI" sz="2000" kern="1200" dirty="0">
            <a:latin typeface="Arial Narrow" panose="020B0606020202030204" pitchFamily="34" charset="0"/>
          </a:endParaRPr>
        </a:p>
      </dsp:txBody>
      <dsp:txXfrm>
        <a:off x="69510" y="1043240"/>
        <a:ext cx="2041104" cy="2537035"/>
      </dsp:txXfrm>
    </dsp:sp>
    <dsp:sp modelId="{2BC5C361-0D22-4BF5-9ACB-A1B0845CA9B3}">
      <dsp:nvSpPr>
        <dsp:cNvPr id="0" name=""/>
        <dsp:cNvSpPr/>
      </dsp:nvSpPr>
      <dsp:spPr>
        <a:xfrm>
          <a:off x="2390927" y="2042912"/>
          <a:ext cx="459639" cy="537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2300" kern="1200"/>
        </a:p>
      </dsp:txBody>
      <dsp:txXfrm>
        <a:off x="2390927" y="2150450"/>
        <a:ext cx="321747" cy="322615"/>
      </dsp:txXfrm>
    </dsp:sp>
    <dsp:sp modelId="{D64275F9-5B24-4F6C-9106-40556EC22F7D}">
      <dsp:nvSpPr>
        <dsp:cNvPr id="0" name=""/>
        <dsp:cNvSpPr/>
      </dsp:nvSpPr>
      <dsp:spPr>
        <a:xfrm>
          <a:off x="3041360" y="979738"/>
          <a:ext cx="2168108" cy="26640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i="0" kern="1200" baseline="0" dirty="0" smtClean="0">
              <a:latin typeface="Arial Narrow" panose="020B0606020202030204" pitchFamily="34" charset="0"/>
            </a:rPr>
            <a:t>Una lista de referencias </a:t>
          </a:r>
          <a:r>
            <a:rPr lang="es-CL" sz="2000" b="0" i="0" kern="1200" baseline="0" dirty="0" smtClean="0">
              <a:latin typeface="Arial Narrow" panose="020B0606020202030204" pitchFamily="34" charset="0"/>
            </a:rPr>
            <a:t>incluye sólo las fuentes que sustentan la investigación y que se utilizaron para la preparación del trabajo.</a:t>
          </a:r>
          <a:endParaRPr lang="es-NI" sz="2000" kern="1200" dirty="0">
            <a:latin typeface="Arial Narrow" panose="020B0606020202030204" pitchFamily="34" charset="0"/>
          </a:endParaRPr>
        </a:p>
      </dsp:txBody>
      <dsp:txXfrm>
        <a:off x="3104862" y="1043240"/>
        <a:ext cx="2041104" cy="2537035"/>
      </dsp:txXfrm>
    </dsp:sp>
    <dsp:sp modelId="{8B3E5005-86BC-446C-A4D7-3A8EC80B182D}">
      <dsp:nvSpPr>
        <dsp:cNvPr id="0" name=""/>
        <dsp:cNvSpPr/>
      </dsp:nvSpPr>
      <dsp:spPr>
        <a:xfrm>
          <a:off x="5426280" y="2042912"/>
          <a:ext cx="459639" cy="537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2300" kern="1200"/>
        </a:p>
      </dsp:txBody>
      <dsp:txXfrm>
        <a:off x="5426280" y="2150450"/>
        <a:ext cx="321747" cy="322615"/>
      </dsp:txXfrm>
    </dsp:sp>
    <dsp:sp modelId="{B8BD039E-64AB-4002-A1CC-DC818E69E675}">
      <dsp:nvSpPr>
        <dsp:cNvPr id="0" name=""/>
        <dsp:cNvSpPr/>
      </dsp:nvSpPr>
      <dsp:spPr>
        <a:xfrm>
          <a:off x="6076712" y="979738"/>
          <a:ext cx="2501867" cy="2664039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600" b="1" kern="1200" dirty="0" smtClean="0">
              <a:latin typeface="Arial Narrow" panose="020B0606020202030204" pitchFamily="34" charset="0"/>
            </a:rPr>
            <a:t>Según Cázares</a:t>
          </a:r>
          <a:r>
            <a:rPr lang="es-CL" sz="1600" kern="1200" dirty="0" smtClean="0">
              <a:latin typeface="Arial Narrow" panose="020B0606020202030204" pitchFamily="34" charset="0"/>
            </a:rPr>
            <a:t> pueden ser: </a:t>
          </a:r>
          <a:r>
            <a:rPr lang="es-CL" sz="1600" b="1" kern="1200" dirty="0" smtClean="0">
              <a:latin typeface="Arial Narrow" panose="020B0606020202030204" pitchFamily="34" charset="0"/>
            </a:rPr>
            <a:t>documentos escritos</a:t>
          </a:r>
          <a:r>
            <a:rPr lang="es-CL" sz="1600" kern="1200" dirty="0" smtClean="0">
              <a:latin typeface="Arial Narrow" panose="020B0606020202030204" pitchFamily="34" charset="0"/>
            </a:rPr>
            <a:t>, como libros, periódicos, revistas, actas notariales, tratados, encuestas y conferencias, etc.; </a:t>
          </a:r>
          <a:r>
            <a:rPr lang="es-CL" sz="1600" b="1" kern="1200" dirty="0" smtClean="0">
              <a:latin typeface="Arial Narrow" panose="020B0606020202030204" pitchFamily="34" charset="0"/>
            </a:rPr>
            <a:t>documentos fílmicos </a:t>
          </a:r>
          <a:r>
            <a:rPr lang="es-CL" sz="1600" kern="1200" dirty="0" smtClean="0">
              <a:latin typeface="Arial Narrow" panose="020B0606020202030204" pitchFamily="34" charset="0"/>
            </a:rPr>
            <a:t>como películas, diapositivas, filminas, etc. Documentos grabados, como discos, cintas, </a:t>
          </a:r>
          <a:r>
            <a:rPr lang="es-CL" sz="1600" kern="1200" dirty="0" err="1" smtClean="0">
              <a:latin typeface="Arial Narrow" panose="020B0606020202030204" pitchFamily="34" charset="0"/>
            </a:rPr>
            <a:t>casettes</a:t>
          </a:r>
          <a:r>
            <a:rPr lang="es-CL" sz="1600" kern="1200" dirty="0" smtClean="0">
              <a:latin typeface="Arial Narrow" panose="020B0606020202030204" pitchFamily="34" charset="0"/>
            </a:rPr>
            <a:t>, etc</a:t>
          </a:r>
          <a:r>
            <a:rPr lang="es-CL" sz="1600" kern="1200" dirty="0" smtClean="0"/>
            <a:t>.</a:t>
          </a:r>
          <a:endParaRPr lang="es-NI" sz="1600" kern="1200" dirty="0"/>
        </a:p>
      </dsp:txBody>
      <dsp:txXfrm>
        <a:off x="6149989" y="1053015"/>
        <a:ext cx="2355313" cy="2517485"/>
      </dsp:txXfrm>
    </dsp:sp>
    <dsp:sp modelId="{C28C677F-C9CE-48D1-8587-B16E32E1D384}">
      <dsp:nvSpPr>
        <dsp:cNvPr id="0" name=""/>
        <dsp:cNvSpPr/>
      </dsp:nvSpPr>
      <dsp:spPr>
        <a:xfrm>
          <a:off x="8795391" y="2042912"/>
          <a:ext cx="459639" cy="537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NI" sz="2300" kern="1200"/>
        </a:p>
      </dsp:txBody>
      <dsp:txXfrm>
        <a:off x="8795391" y="2150450"/>
        <a:ext cx="321747" cy="322615"/>
      </dsp:txXfrm>
    </dsp:sp>
    <dsp:sp modelId="{9F4753F3-6945-408D-B56C-2DCA4467D56D}">
      <dsp:nvSpPr>
        <dsp:cNvPr id="0" name=""/>
        <dsp:cNvSpPr/>
      </dsp:nvSpPr>
      <dsp:spPr>
        <a:xfrm>
          <a:off x="9445824" y="979738"/>
          <a:ext cx="2168108" cy="266403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b="1" i="0" kern="1200" baseline="0" dirty="0" smtClean="0">
              <a:latin typeface="Arial Narrow" panose="020B0606020202030204" pitchFamily="34" charset="0"/>
            </a:rPr>
            <a:t>La lista de referencias </a:t>
          </a:r>
          <a:r>
            <a:rPr lang="es-CL" sz="2000" b="0" i="0" kern="1200" baseline="0" dirty="0" smtClean="0">
              <a:latin typeface="Arial Narrow" panose="020B0606020202030204" pitchFamily="34" charset="0"/>
            </a:rPr>
            <a:t>debe ir al final de nuestro trabajo </a:t>
          </a:r>
          <a:r>
            <a:rPr lang="es-ES" sz="2000" b="0" i="0" kern="1200" baseline="0" dirty="0" smtClean="0">
              <a:latin typeface="Arial Narrow" panose="020B0606020202030204" pitchFamily="34" charset="0"/>
            </a:rPr>
            <a:t>para identificar cada una de las fuentes documentales consultadas por el investigador</a:t>
          </a:r>
          <a:r>
            <a:rPr lang="es-ES" sz="2000" b="0" i="0" kern="1200" baseline="0" dirty="0" smtClean="0"/>
            <a:t>.</a:t>
          </a:r>
          <a:endParaRPr lang="es-NI" sz="2000" kern="1200" dirty="0"/>
        </a:p>
      </dsp:txBody>
      <dsp:txXfrm>
        <a:off x="9509326" y="1043240"/>
        <a:ext cx="2041104" cy="2537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ED3A19-E13B-8843-9B62-CF80BA8E28DA}">
      <dsp:nvSpPr>
        <dsp:cNvPr id="0" name=""/>
        <dsp:cNvSpPr/>
      </dsp:nvSpPr>
      <dsp:spPr>
        <a:xfrm>
          <a:off x="182054" y="523088"/>
          <a:ext cx="2509892" cy="2952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C37B71-CE7F-4B41-863E-5E6BCFEEA64E}">
      <dsp:nvSpPr>
        <dsp:cNvPr id="0" name=""/>
        <dsp:cNvSpPr/>
      </dsp:nvSpPr>
      <dsp:spPr>
        <a:xfrm>
          <a:off x="0" y="688643"/>
          <a:ext cx="184385" cy="1843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1596F-E65D-F746-8912-EF10AAE137D4}">
      <dsp:nvSpPr>
        <dsp:cNvPr id="0" name=""/>
        <dsp:cNvSpPr/>
      </dsp:nvSpPr>
      <dsp:spPr>
        <a:xfrm>
          <a:off x="15824" y="0"/>
          <a:ext cx="2726997" cy="679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¿Quien es el Responsable de la obra?</a:t>
          </a:r>
          <a:endParaRPr lang="es-CO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824" y="0"/>
        <a:ext cx="2726997" cy="679590"/>
      </dsp:txXfrm>
    </dsp:sp>
    <dsp:sp modelId="{90A0B6B7-278E-8141-BFBD-BC9EE33F2C33}">
      <dsp:nvSpPr>
        <dsp:cNvPr id="0" name=""/>
        <dsp:cNvSpPr/>
      </dsp:nvSpPr>
      <dsp:spPr>
        <a:xfrm>
          <a:off x="5307" y="1145713"/>
          <a:ext cx="184381" cy="184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DC9FD-B92D-2F42-9BEE-2C9B3862214B}">
      <dsp:nvSpPr>
        <dsp:cNvPr id="0" name=""/>
        <dsp:cNvSpPr/>
      </dsp:nvSpPr>
      <dsp:spPr>
        <a:xfrm>
          <a:off x="181000" y="1023007"/>
          <a:ext cx="2334199" cy="4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El autor o autores</a:t>
          </a:r>
        </a:p>
      </dsp:txBody>
      <dsp:txXfrm>
        <a:off x="181000" y="1023007"/>
        <a:ext cx="2334199" cy="429793"/>
      </dsp:txXfrm>
    </dsp:sp>
    <dsp:sp modelId="{0E49B4CD-EBD9-F447-8B4F-1B5DDC79CEFF}">
      <dsp:nvSpPr>
        <dsp:cNvPr id="0" name=""/>
        <dsp:cNvSpPr/>
      </dsp:nvSpPr>
      <dsp:spPr>
        <a:xfrm>
          <a:off x="5307" y="1575506"/>
          <a:ext cx="184381" cy="184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3DD7A-A31E-9241-BBAB-39B5CA596EC6}">
      <dsp:nvSpPr>
        <dsp:cNvPr id="0" name=""/>
        <dsp:cNvSpPr/>
      </dsp:nvSpPr>
      <dsp:spPr>
        <a:xfrm>
          <a:off x="239962" y="1415649"/>
          <a:ext cx="2334199" cy="4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Autor institucional</a:t>
          </a:r>
        </a:p>
      </dsp:txBody>
      <dsp:txXfrm>
        <a:off x="239962" y="1415649"/>
        <a:ext cx="2334199" cy="429793"/>
      </dsp:txXfrm>
    </dsp:sp>
    <dsp:sp modelId="{C51EAE56-EC4A-6B40-B3C0-4A2FC8BB97AC}">
      <dsp:nvSpPr>
        <dsp:cNvPr id="0" name=""/>
        <dsp:cNvSpPr/>
      </dsp:nvSpPr>
      <dsp:spPr>
        <a:xfrm>
          <a:off x="5307" y="2005299"/>
          <a:ext cx="184381" cy="184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C07283-A585-C64F-AFCD-28D6C7D8A21A}">
      <dsp:nvSpPr>
        <dsp:cNvPr id="0" name=""/>
        <dsp:cNvSpPr/>
      </dsp:nvSpPr>
      <dsp:spPr>
        <a:xfrm>
          <a:off x="181000" y="1882593"/>
          <a:ext cx="2334199" cy="4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Sin autor? (Entra por el titulo)</a:t>
          </a:r>
        </a:p>
      </dsp:txBody>
      <dsp:txXfrm>
        <a:off x="181000" y="1882593"/>
        <a:ext cx="2334199" cy="429793"/>
      </dsp:txXfrm>
    </dsp:sp>
    <dsp:sp modelId="{42318878-5ED5-6443-A9BC-687FD2C7E898}">
      <dsp:nvSpPr>
        <dsp:cNvPr id="0" name=""/>
        <dsp:cNvSpPr/>
      </dsp:nvSpPr>
      <dsp:spPr>
        <a:xfrm>
          <a:off x="3329233" y="524498"/>
          <a:ext cx="2509892" cy="29528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7ED3E4-7D19-FD40-BB78-85471F76C87B}">
      <dsp:nvSpPr>
        <dsp:cNvPr id="0" name=""/>
        <dsp:cNvSpPr/>
      </dsp:nvSpPr>
      <dsp:spPr>
        <a:xfrm>
          <a:off x="2860358" y="684820"/>
          <a:ext cx="184385" cy="1843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9ABDC9-98E5-834C-AA4A-9039B2F9A3D2}">
      <dsp:nvSpPr>
        <dsp:cNvPr id="0" name=""/>
        <dsp:cNvSpPr/>
      </dsp:nvSpPr>
      <dsp:spPr>
        <a:xfrm>
          <a:off x="3031861" y="0"/>
          <a:ext cx="3133349" cy="518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¿Cuándo se Publicó? </a:t>
          </a:r>
          <a:endParaRPr lang="es-CO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31861" y="0"/>
        <a:ext cx="3133349" cy="518546"/>
      </dsp:txXfrm>
    </dsp:sp>
    <dsp:sp modelId="{9ED3AAF2-F7CC-FD47-90C5-C492049933E7}">
      <dsp:nvSpPr>
        <dsp:cNvPr id="0" name=""/>
        <dsp:cNvSpPr/>
      </dsp:nvSpPr>
      <dsp:spPr>
        <a:xfrm>
          <a:off x="2857800" y="1065191"/>
          <a:ext cx="184381" cy="184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EF4025-5491-6245-99BE-494CCB45BD1E}">
      <dsp:nvSpPr>
        <dsp:cNvPr id="0" name=""/>
        <dsp:cNvSpPr/>
      </dsp:nvSpPr>
      <dsp:spPr>
        <a:xfrm>
          <a:off x="3033492" y="942485"/>
          <a:ext cx="2334199" cy="4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Año</a:t>
          </a:r>
        </a:p>
      </dsp:txBody>
      <dsp:txXfrm>
        <a:off x="3033492" y="942485"/>
        <a:ext cx="2334199" cy="429793"/>
      </dsp:txXfrm>
    </dsp:sp>
    <dsp:sp modelId="{31DEBEA6-3A52-154F-8A03-2AAA210F20EE}">
      <dsp:nvSpPr>
        <dsp:cNvPr id="0" name=""/>
        <dsp:cNvSpPr/>
      </dsp:nvSpPr>
      <dsp:spPr>
        <a:xfrm>
          <a:off x="2857800" y="1494984"/>
          <a:ext cx="184381" cy="184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117E6-902E-F043-9595-2153E7887248}">
      <dsp:nvSpPr>
        <dsp:cNvPr id="0" name=""/>
        <dsp:cNvSpPr/>
      </dsp:nvSpPr>
      <dsp:spPr>
        <a:xfrm>
          <a:off x="3033492" y="1372278"/>
          <a:ext cx="2334199" cy="4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Fecha completa</a:t>
          </a:r>
        </a:p>
      </dsp:txBody>
      <dsp:txXfrm>
        <a:off x="3033492" y="1372278"/>
        <a:ext cx="2334199" cy="429793"/>
      </dsp:txXfrm>
    </dsp:sp>
    <dsp:sp modelId="{E1D64932-8FA3-0E43-80D8-8DF0A04E9EFF}">
      <dsp:nvSpPr>
        <dsp:cNvPr id="0" name=""/>
        <dsp:cNvSpPr/>
      </dsp:nvSpPr>
      <dsp:spPr>
        <a:xfrm>
          <a:off x="2857800" y="1924777"/>
          <a:ext cx="184381" cy="184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4CC4A-DC87-914D-A5E0-E1FD4674DA35}">
      <dsp:nvSpPr>
        <dsp:cNvPr id="0" name=""/>
        <dsp:cNvSpPr/>
      </dsp:nvSpPr>
      <dsp:spPr>
        <a:xfrm>
          <a:off x="3033492" y="1802071"/>
          <a:ext cx="2334199" cy="4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Sin fecha (s.f.)</a:t>
          </a:r>
        </a:p>
      </dsp:txBody>
      <dsp:txXfrm>
        <a:off x="3033492" y="1802071"/>
        <a:ext cx="2334199" cy="429793"/>
      </dsp:txXfrm>
    </dsp:sp>
    <dsp:sp modelId="{DD920CFD-2BB7-4C48-B9E8-2BDC0BA60431}">
      <dsp:nvSpPr>
        <dsp:cNvPr id="0" name=""/>
        <dsp:cNvSpPr/>
      </dsp:nvSpPr>
      <dsp:spPr>
        <a:xfrm>
          <a:off x="6185089" y="530449"/>
          <a:ext cx="2509892" cy="29528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A4BC20-5496-764E-9718-037EAC42E0A1}">
      <dsp:nvSpPr>
        <dsp:cNvPr id="0" name=""/>
        <dsp:cNvSpPr/>
      </dsp:nvSpPr>
      <dsp:spPr>
        <a:xfrm>
          <a:off x="6229768" y="595713"/>
          <a:ext cx="184385" cy="1843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D7A70-B953-EE40-B4C5-0248679B393C}">
      <dsp:nvSpPr>
        <dsp:cNvPr id="0" name=""/>
        <dsp:cNvSpPr/>
      </dsp:nvSpPr>
      <dsp:spPr>
        <a:xfrm>
          <a:off x="6290705" y="0"/>
          <a:ext cx="2509892" cy="5304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¿Cómo se llama? </a:t>
          </a:r>
          <a:endParaRPr lang="es-CO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90705" y="0"/>
        <a:ext cx="2509892" cy="530449"/>
      </dsp:txXfrm>
    </dsp:sp>
    <dsp:sp modelId="{9FB0C923-F62B-7E49-B883-9E6607A38260}">
      <dsp:nvSpPr>
        <dsp:cNvPr id="0" name=""/>
        <dsp:cNvSpPr/>
      </dsp:nvSpPr>
      <dsp:spPr>
        <a:xfrm>
          <a:off x="6116644" y="1014877"/>
          <a:ext cx="184381" cy="184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1CDE6-065D-7144-B471-0A0D563D5FC8}">
      <dsp:nvSpPr>
        <dsp:cNvPr id="0" name=""/>
        <dsp:cNvSpPr/>
      </dsp:nvSpPr>
      <dsp:spPr>
        <a:xfrm>
          <a:off x="6230783" y="1253667"/>
          <a:ext cx="2334199" cy="4297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Titulo del documento (Si hay se escribe también subtitulo)</a:t>
          </a:r>
        </a:p>
      </dsp:txBody>
      <dsp:txXfrm>
        <a:off x="6230783" y="1253667"/>
        <a:ext cx="2334199" cy="429793"/>
      </dsp:txXfrm>
    </dsp:sp>
    <dsp:sp modelId="{2265362B-CB33-E143-9528-8CAEB584AE75}">
      <dsp:nvSpPr>
        <dsp:cNvPr id="0" name=""/>
        <dsp:cNvSpPr/>
      </dsp:nvSpPr>
      <dsp:spPr>
        <a:xfrm>
          <a:off x="8917207" y="495164"/>
          <a:ext cx="2509892" cy="29528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20E487-C185-214C-B4B8-137AAF782521}">
      <dsp:nvSpPr>
        <dsp:cNvPr id="0" name=""/>
        <dsp:cNvSpPr/>
      </dsp:nvSpPr>
      <dsp:spPr>
        <a:xfrm>
          <a:off x="8889021" y="606059"/>
          <a:ext cx="184385" cy="1843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623BD-ECDD-AF46-AE52-52C13EA47E9F}">
      <dsp:nvSpPr>
        <dsp:cNvPr id="0" name=""/>
        <dsp:cNvSpPr/>
      </dsp:nvSpPr>
      <dsp:spPr>
        <a:xfrm>
          <a:off x="8757338" y="0"/>
          <a:ext cx="2783872" cy="459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¿Donde lo recuperé ?</a:t>
          </a:r>
          <a:endParaRPr lang="es-CO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757338" y="0"/>
        <a:ext cx="2783872" cy="459878"/>
      </dsp:txXfrm>
    </dsp:sp>
    <dsp:sp modelId="{18A94B65-C036-2543-A8C0-A787923D0C9F}">
      <dsp:nvSpPr>
        <dsp:cNvPr id="0" name=""/>
        <dsp:cNvSpPr/>
      </dsp:nvSpPr>
      <dsp:spPr>
        <a:xfrm>
          <a:off x="8752031" y="1535659"/>
          <a:ext cx="184381" cy="18438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3BE91-131F-B84E-B72C-51E225A5B679}">
      <dsp:nvSpPr>
        <dsp:cNvPr id="0" name=""/>
        <dsp:cNvSpPr/>
      </dsp:nvSpPr>
      <dsp:spPr>
        <a:xfrm>
          <a:off x="8896281" y="799393"/>
          <a:ext cx="2334199" cy="1429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Editorial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Acceso</a:t>
          </a:r>
          <a:endParaRPr lang="es-CO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96281" y="799393"/>
        <a:ext cx="2334199" cy="14293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B38CE-1F59-4C32-95A9-48AF77619542}">
      <dsp:nvSpPr>
        <dsp:cNvPr id="0" name=""/>
        <dsp:cNvSpPr/>
      </dsp:nvSpPr>
      <dsp:spPr>
        <a:xfrm>
          <a:off x="509207" y="0"/>
          <a:ext cx="4589680" cy="24975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500" kern="1200" dirty="0">
              <a:latin typeface="Arial Narrow" panose="020B0606020202030204" pitchFamily="34" charset="0"/>
            </a:rPr>
            <a:t>Se listan hasta un máximo de </a:t>
          </a:r>
          <a:r>
            <a:rPr lang="es-NI" sz="2500" b="1" kern="1200" dirty="0" smtClean="0">
              <a:latin typeface="Arial Narrow" panose="020B0606020202030204" pitchFamily="34" charset="0"/>
            </a:rPr>
            <a:t>veinte </a:t>
          </a:r>
          <a:r>
            <a:rPr lang="es-NI" sz="2500" b="1" kern="1200" dirty="0">
              <a:latin typeface="Arial Narrow" panose="020B0606020202030204" pitchFamily="34" charset="0"/>
            </a:rPr>
            <a:t>autores</a:t>
          </a:r>
          <a:r>
            <a:rPr lang="es-NI" sz="2500" kern="1200" dirty="0">
              <a:latin typeface="Arial Narrow" panose="020B0606020202030204" pitchFamily="34" charset="0"/>
            </a:rPr>
            <a:t> separados por coma </a:t>
          </a:r>
          <a:r>
            <a:rPr lang="es-NI" sz="2500" kern="1200" dirty="0" smtClean="0">
              <a:latin typeface="Arial Narrow" panose="020B0606020202030204" pitchFamily="34" charset="0"/>
            </a:rPr>
            <a:t>y antes de </a:t>
          </a:r>
          <a:r>
            <a:rPr lang="es-NI" sz="2500" kern="1200" dirty="0">
              <a:latin typeface="Arial Narrow" panose="020B0606020202030204" pitchFamily="34" charset="0"/>
            </a:rPr>
            <a:t>el último se escribe “y” o el ampersand (&amp;) si la fuente es en idioma inglés </a:t>
          </a:r>
        </a:p>
      </dsp:txBody>
      <dsp:txXfrm>
        <a:off x="509207" y="0"/>
        <a:ext cx="4589680" cy="2497536"/>
      </dsp:txXfrm>
    </dsp:sp>
    <dsp:sp modelId="{C0750530-79B5-4C25-AE9E-ABD61244503C}">
      <dsp:nvSpPr>
        <dsp:cNvPr id="0" name=""/>
        <dsp:cNvSpPr/>
      </dsp:nvSpPr>
      <dsp:spPr>
        <a:xfrm>
          <a:off x="5312843" y="0"/>
          <a:ext cx="5917954" cy="24975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Arial Narrow" panose="020B0606020202030204" pitchFamily="34" charset="0"/>
            </a:rPr>
            <a:t>Castiblanco, R., Moreno, H., Rojas, S., Zamora, F., Rivera, A., Bedoya, M. A., Aróstegui, J., Rodríguez, D., Salinas, G., Martínez, W., Camargo, D., Sánchez, A., Ramírez, Y., Arias, M., Castro, K. Y., Carrillo, H., Valdez-López, J., Hermosa, F., Daza, C., </a:t>
          </a:r>
          <a:r>
            <a:rPr lang="es-ES" sz="25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y</a:t>
          </a:r>
          <a:r>
            <a:rPr lang="es-ES" sz="2500" kern="1200" dirty="0" smtClean="0">
              <a:latin typeface="Arial Narrow" panose="020B0606020202030204" pitchFamily="34" charset="0"/>
            </a:rPr>
            <a:t> Hernández, T. (2020). </a:t>
          </a:r>
        </a:p>
      </dsp:txBody>
      <dsp:txXfrm>
        <a:off x="5312843" y="0"/>
        <a:ext cx="5917954" cy="2497536"/>
      </dsp:txXfrm>
    </dsp:sp>
    <dsp:sp modelId="{BAEB4102-7887-4EB9-BE39-43B9FBAE9ACA}">
      <dsp:nvSpPr>
        <dsp:cNvPr id="0" name=""/>
        <dsp:cNvSpPr/>
      </dsp:nvSpPr>
      <dsp:spPr>
        <a:xfrm>
          <a:off x="5429499" y="2690885"/>
          <a:ext cx="5917954" cy="249753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latin typeface="Arial Narrow" panose="020B0606020202030204" pitchFamily="34" charset="0"/>
            </a:rPr>
            <a:t>Castiblanco, R., Moreno, H., Rojas, S., Zamora, F., Rivera, A., Bedoya, M. A., Aróstegui, J., Rodríguez, D., Salinas, G., Martínez, W., Camargo, D., Sánchez, A., Ramírez, Y., Arias, M., Castro, K. Y., Carrillo, H., Valdez-López, J., Hermosa, F., Daza, C., </a:t>
          </a:r>
          <a:r>
            <a:rPr lang="es-ES" sz="2500" b="1" kern="1200" dirty="0" smtClean="0">
              <a:solidFill>
                <a:srgbClr val="FF0000"/>
              </a:solidFill>
              <a:latin typeface="Arial Narrow" panose="020B0606020202030204" pitchFamily="34" charset="0"/>
            </a:rPr>
            <a:t>...</a:t>
          </a:r>
          <a:r>
            <a:rPr lang="es-ES" sz="2500" kern="1200" dirty="0" smtClean="0">
              <a:latin typeface="Arial Narrow" panose="020B0606020202030204" pitchFamily="34" charset="0"/>
            </a:rPr>
            <a:t> Hernández, T. (2020). </a:t>
          </a:r>
        </a:p>
      </dsp:txBody>
      <dsp:txXfrm>
        <a:off x="5429499" y="2690885"/>
        <a:ext cx="5917954" cy="24975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CC2DE-3997-43F7-BDA8-0858E1A0590D}">
      <dsp:nvSpPr>
        <dsp:cNvPr id="0" name=""/>
        <dsp:cNvSpPr/>
      </dsp:nvSpPr>
      <dsp:spPr>
        <a:xfrm>
          <a:off x="0" y="168873"/>
          <a:ext cx="11856640" cy="1635075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Obra sin </a:t>
          </a:r>
          <a:r>
            <a:rPr kumimoji="0" lang="es-NI" sz="2800" b="1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Autor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NI" sz="28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Desplace 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el titulo hacia la posición del autor, antes de la fecha de publicación</a:t>
          </a:r>
        </a:p>
      </dsp:txBody>
      <dsp:txXfrm>
        <a:off x="79818" y="248691"/>
        <a:ext cx="11697004" cy="1475439"/>
      </dsp:txXfrm>
    </dsp:sp>
    <dsp:sp modelId="{1B17B589-EA57-42DD-9933-1362FEA40AAF}">
      <dsp:nvSpPr>
        <dsp:cNvPr id="0" name=""/>
        <dsp:cNvSpPr/>
      </dsp:nvSpPr>
      <dsp:spPr>
        <a:xfrm>
          <a:off x="0" y="1854690"/>
          <a:ext cx="11856640" cy="1076400"/>
        </a:xfrm>
        <a:prstGeom prst="rect">
          <a:avLst/>
        </a:prstGeom>
        <a:noFill/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448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Ejemplo: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Diagnóstico de la situación educativa en Nicaragua.  (2010). </a:t>
          </a:r>
        </a:p>
      </dsp:txBody>
      <dsp:txXfrm>
        <a:off x="0" y="1854690"/>
        <a:ext cx="11856640" cy="1076400"/>
      </dsp:txXfrm>
    </dsp:sp>
    <dsp:sp modelId="{B6D91475-F620-443D-AFA8-CB484D3DEE8A}">
      <dsp:nvSpPr>
        <dsp:cNvPr id="0" name=""/>
        <dsp:cNvSpPr/>
      </dsp:nvSpPr>
      <dsp:spPr>
        <a:xfrm>
          <a:off x="0" y="3440025"/>
          <a:ext cx="11856640" cy="1635075"/>
        </a:xfrm>
        <a:prstGeom prst="roundRect">
          <a:avLst/>
        </a:prstGeom>
        <a:solidFill>
          <a:schemeClr val="lt1"/>
        </a:solid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NI" sz="2800" b="1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Información </a:t>
          </a:r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Adicional de la </a:t>
          </a:r>
          <a:r>
            <a:rPr kumimoji="0" lang="es-NI" sz="2800" b="1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publicación</a:t>
          </a:r>
          <a:r>
            <a:rPr kumimoji="0" lang="es-NI" sz="28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 </a:t>
          </a:r>
        </a:p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NI" sz="28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Encierre 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entre </a:t>
          </a:r>
          <a:r>
            <a:rPr kumimoji="0" lang="es-NI" sz="28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paréntesis 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después del titulo la información adicional </a:t>
          </a:r>
          <a:r>
            <a:rPr kumimoji="0" lang="es-NI" sz="28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(Edición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, Número de informe, </a:t>
          </a:r>
          <a:r>
            <a:rPr kumimoji="0" lang="es-NI" sz="2800" b="0" i="0" u="none" strike="noStrike" kern="1200" cap="none" spc="0" normalizeH="0" baseline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Volumen) 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No separe la información del titulo con punto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.</a:t>
          </a:r>
        </a:p>
      </dsp:txBody>
      <dsp:txXfrm>
        <a:off x="79818" y="3519843"/>
        <a:ext cx="11697004" cy="1475439"/>
      </dsp:txXfrm>
    </dsp:sp>
    <dsp:sp modelId="{9AE2BA19-5179-4D20-8215-316BB8408782}">
      <dsp:nvSpPr>
        <dsp:cNvPr id="0" name=""/>
        <dsp:cNvSpPr/>
      </dsp:nvSpPr>
      <dsp:spPr>
        <a:xfrm>
          <a:off x="0" y="5054251"/>
          <a:ext cx="11856640" cy="1278225"/>
        </a:xfrm>
        <a:prstGeom prst="rect">
          <a:avLst/>
        </a:prstGeom>
        <a:noFill/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-152400"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6448" tIns="35560" rIns="199136" bIns="35560" numCol="1" spcCol="1270" anchor="t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es-NI" sz="28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Ejemplo:</a:t>
          </a:r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Morris, D., y Brandon, J. (1994). Reingeniería: Como aplicarla con éxito </a:t>
          </a:r>
          <a:r>
            <a:rPr kumimoji="0" lang="es-NI" sz="2800" b="0" i="0" u="none" strike="noStrike" kern="1200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(2ª </a:t>
          </a:r>
          <a:r>
            <a:rPr kumimoji="0" lang="es-NI" sz="2800" b="0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ed</a:t>
          </a:r>
          <a:r>
            <a:rPr kumimoji="0" lang="es-NI" sz="2800" b="0" i="0" u="none" strike="noStrike" kern="1200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charset="-128"/>
              <a:cs typeface="Arial" charset="0"/>
            </a:rPr>
            <a:t>., vol. 4).</a:t>
          </a:r>
          <a:endParaRPr kumimoji="0" lang="es-NI" sz="2800" b="0" i="0" u="none" strike="noStrike" kern="1200" cap="none" spc="0" normalizeH="0" baseline="0" dirty="0">
            <a:ln>
              <a:noFill/>
            </a:ln>
            <a:solidFill>
              <a:srgbClr val="FF0000"/>
            </a:solidFill>
            <a:effectLst/>
            <a:uLnTx/>
            <a:uFillTx/>
            <a:latin typeface="Arial Narrow" panose="020B0606020202030204" pitchFamily="34" charset="0"/>
            <a:ea typeface="ＭＳ Ｐゴシック" charset="-128"/>
            <a:cs typeface="Arial" charset="0"/>
          </a:endParaRPr>
        </a:p>
      </dsp:txBody>
      <dsp:txXfrm>
        <a:off x="0" y="5054251"/>
        <a:ext cx="11856640" cy="1278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1B1E7-36F1-48F7-998D-EBD0019D645A}" type="datetimeFigureOut">
              <a:rPr lang="es-NI" smtClean="0"/>
              <a:t>14/5/2020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29416-226C-410B-A480-C27963936F06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136538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29416-226C-410B-A480-C27963936F06}" type="slidenum">
              <a:rPr lang="es-NI" smtClean="0"/>
              <a:t>2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44577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723C0-8417-4FB3-B096-D7E0EA9F7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C1DCA-74E5-4B16-A910-91346F51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BA153-4876-48E9-91B5-DA1E4E61D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556D8-8359-4D57-942C-E06D061431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02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B4D3F-6391-4E06-AE48-957D016B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26961-893D-498C-8D30-CD2080A8E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EB555-1908-4DB7-93DC-8F4051AB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B1FD5-B3F7-4C96-9DD1-000A27B249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070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71BB5-A6A9-4736-B4A5-B214EE1B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9FFE6-156F-4188-9B27-1C6B28D9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2F67A-CAB0-4FC1-91E7-EC21F647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9E1C5-2805-48F0-AB16-ECFB468216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085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FCBA-B8B1-44FA-8D30-3858BCDE5B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37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48A5-EE3B-46B0-A189-2A7F6EC931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10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86A4D-50DC-4E46-97C9-C97DD5D7A5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9396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014C-2350-4A3A-8339-483C7C4CB7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188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F4D52-442E-40F1-A6DA-D51699A783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7157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94E99-B985-46E8-886B-C7F8868E48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212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C2ECD-678D-489E-8FEF-4142F09C76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664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5C531-1417-4322-A6A9-2C66FC4F6A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62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1C920-34BF-494E-8154-11B2B8040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2967F-1DCE-47AA-B475-37EF835C3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437F5-70A6-42C1-BD38-C2F4A26A8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D4D2-A9CD-4214-8789-D499FC0CB4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911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30FD-3C6E-44B9-963D-77E8EDE608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06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9BD5-5C87-4259-B81E-562DB93B1B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1226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BD87-1E00-4EC8-A7F1-16E05730E9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118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455A-9965-4C92-A331-E5EF58733E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445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D3BF6-0412-40D4-956E-E2F47A89B2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670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09C14-D5CF-4BFB-BD7C-70BD4140A4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9593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AFE72-CB6F-4B01-BC1B-27FD295C30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960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713C0-951A-48EB-86B9-F1B1AE8199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8850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737CD-2CC5-4F05-83AC-6547628303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917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E63F5-7746-45DC-9AC9-09B8F1AEF5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83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0F08F-7304-433E-907A-972E6CB4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D5B1E-12E3-4F57-ABE8-25FD49D6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6BE32-027B-481C-B97F-794E14AA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7F3D-BCDF-4CCC-B820-0F01DEEFAAD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7715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DF2C2-F231-49DE-9D94-8431FFECB0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4995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2585-D808-466B-9605-C50F06826D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2800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062A-D3DF-4E49-85B9-21535FF86D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88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EE8F-D58D-4CE0-9172-7D97F07D57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991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96056-4C7B-4C8D-8617-48C9003FD0A5}" type="slidenum">
              <a:rPr kumimoji="0" lang="es-ES" altLang="es-NI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N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527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C7CE0C-53AF-4C54-8CEF-9D53DB059957}" type="slidenum">
              <a:rPr kumimoji="0" lang="es-ES" altLang="es-NI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N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6998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6B17D6-6F7E-440E-B97B-FE8E3C47863A}" type="slidenum">
              <a:rPr kumimoji="0" lang="es-ES" altLang="es-NI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N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502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F8A841-765A-4DD8-BE79-6FDC4F356EA2}" type="slidenum">
              <a:rPr kumimoji="0" lang="es-ES" altLang="es-NI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N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62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71690E-2809-4E98-A83A-93D5A4078243}" type="slidenum">
              <a:rPr kumimoji="0" lang="es-ES" altLang="es-NI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N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857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668A9-DB9C-4E6B-8364-E3BDB6150C2B}" type="slidenum">
              <a:rPr kumimoji="0" lang="es-ES" altLang="es-NI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N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68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B0892E-7C04-4467-86F4-FCFD3D108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51AB4A-0285-44C7-9F5A-D8F402599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BFCCFB-05EF-4158-B630-13623C8B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0BBF-ABC3-4252-B31C-6F4402D338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270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4725D0-F284-4386-815A-0B3DCE1F362E}" type="slidenum">
              <a:rPr kumimoji="0" lang="es-ES" altLang="es-NI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N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1008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4E4E7F-CDBC-4768-BE4D-21C803533D31}" type="slidenum">
              <a:rPr kumimoji="0" lang="es-ES" altLang="es-NI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N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2108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65BDB-CD90-4A65-BEDB-DB10B9093491}" type="slidenum">
              <a:rPr kumimoji="0" lang="es-ES" altLang="es-NI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N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7804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55762C-799B-4D0E-A3E4-AAE9D39B7858}" type="slidenum">
              <a:rPr kumimoji="0" lang="es-ES" altLang="es-NI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N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403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3E9762-0C4E-4AD0-A8D8-F9AA59594ED3}" type="slidenum">
              <a:rPr kumimoji="0" lang="es-ES" altLang="es-NI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N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89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39ABB45-26FF-4CA6-A24A-ABF5FF3A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EB9A86-7524-4193-B48D-5484B467F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B414F0-33F2-422C-8976-999231B25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59BB7-0D57-41BD-85DA-6B5B95BC88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987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7512DFE-63EA-4002-9444-E9676F1E4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D4BC20-98AC-4760-8D56-C8DBB2D0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B71A83A-4DB0-4063-9663-E2653AEE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1A67F-CE0D-4DF2-AE8F-0169487A2BE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28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3438A9B-DB88-4923-B1B1-5D2A6CE6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0EBC16-AA95-476C-9BDC-A70883FE3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EC2494-9B53-49AC-9C78-C767965E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2073-DB47-4B49-849B-6C20DF43ECD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702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55C80A-8CB8-47B1-81DA-CAD11220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B2BD4DF-31D1-47B9-B445-B44814F3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9D2F6D-7423-4483-9DE0-76467703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3F15C-396B-4B79-9767-1076F97612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64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102514-741F-461A-8EBA-DAA2DDE7F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134EA26-3694-4BAA-8C7C-88BDE1E6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6C0CC0-D0D2-4C9F-94E3-6282CA4C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2BBD-210A-42E2-8FD3-DD9BBEBA51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1839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6E0180D-9E23-46D5-862F-C33DC8E8D3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62751B3-863C-420C-A222-031DDBF217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3C696-346A-4E10-8067-8749FBB25D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4DAA-C7D6-4DB3-BABC-83810B1E0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F6AE2-95CE-4AAE-A9ED-E1B1D67A8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1318665-66F3-4606-933E-76EB52C4FE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32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0718DA-94FD-499A-A641-60E560C28AE8}" type="slidenum">
              <a:rPr lang="es-E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5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99856E-8871-4303-A2CF-107EEF000DA0}" type="slidenum">
              <a:rPr lang="es-E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9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  <a:endParaRPr lang="en-US" altLang="es-E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57ECE-D06D-405D-8CE4-9E010CB58486}" type="slidenum">
              <a:rPr kumimoji="0" lang="es-ES" altLang="es-NI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NI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31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18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377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566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75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psyciencia.com/hablar-bien-no-cuesta-nada-terminospsicologicos-deberiamos-evitar/" TargetMode="External"/><Relationship Id="rId4" Type="http://schemas.openxmlformats.org/officeDocument/2006/relationships/hyperlink" Target="https://www.psyciencia.com/hablar-bien-no-cuesta-nada-terminos-psicologicos-deberiamos-evita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0591" y="2817478"/>
            <a:ext cx="9366421" cy="1005279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s-NI" sz="3000" b="1" dirty="0" smtClean="0">
                <a:cs typeface="Times New Roman" panose="02020603050405020304" pitchFamily="18" charset="0"/>
              </a:rPr>
              <a:t/>
            </a:r>
            <a:br>
              <a:rPr lang="es-NI" sz="3000" b="1" dirty="0" smtClean="0">
                <a:cs typeface="Times New Roman" panose="02020603050405020304" pitchFamily="18" charset="0"/>
              </a:rPr>
            </a:br>
            <a:r>
              <a:rPr lang="es-NI" sz="3000" b="1" dirty="0" smtClean="0">
                <a:cs typeface="Times New Roman" panose="02020603050405020304" pitchFamily="18" charset="0"/>
              </a:rPr>
              <a:t>Elaboración </a:t>
            </a:r>
            <a:r>
              <a:rPr lang="es-NI" sz="3000" b="1" dirty="0">
                <a:cs typeface="Times New Roman" panose="02020603050405020304" pitchFamily="18" charset="0"/>
              </a:rPr>
              <a:t>Referencias Bibliográficas: Normas APA </a:t>
            </a:r>
            <a:r>
              <a:rPr lang="es-NI" sz="3000" dirty="0" smtClean="0">
                <a:cs typeface="Times New Roman" panose="02020603050405020304" pitchFamily="18" charset="0"/>
              </a:rPr>
              <a:t/>
            </a:r>
            <a:br>
              <a:rPr lang="es-NI" sz="3000" dirty="0" smtClean="0">
                <a:cs typeface="Times New Roman" panose="02020603050405020304" pitchFamily="18" charset="0"/>
              </a:rPr>
            </a:br>
            <a:r>
              <a:rPr lang="es-NI" sz="3000" dirty="0" smtClean="0">
                <a:cs typeface="Times New Roman" panose="02020603050405020304" pitchFamily="18" charset="0"/>
              </a:rPr>
              <a:t> </a:t>
            </a:r>
            <a:r>
              <a:rPr lang="es-NI" sz="3000" dirty="0">
                <a:cs typeface="Times New Roman" panose="02020603050405020304" pitchFamily="18" charset="0"/>
              </a:rPr>
              <a:t>7</a:t>
            </a:r>
            <a:r>
              <a:rPr lang="es-NI" sz="3000" dirty="0" smtClean="0">
                <a:cs typeface="Times New Roman" panose="02020603050405020304" pitchFamily="18" charset="0"/>
              </a:rPr>
              <a:t>ª</a:t>
            </a:r>
            <a:r>
              <a:rPr lang="es-NI" sz="3000" dirty="0">
                <a:cs typeface="Times New Roman" panose="02020603050405020304" pitchFamily="18" charset="0"/>
              </a:rPr>
              <a:t>. Edición (American Psychological Association</a:t>
            </a:r>
            <a:r>
              <a:rPr lang="es-NI" sz="3000" dirty="0" smtClean="0">
                <a:cs typeface="Times New Roman" panose="02020603050405020304" pitchFamily="18" charset="0"/>
              </a:rPr>
              <a:t>)</a:t>
            </a:r>
            <a:endParaRPr lang="es-ES" sz="3000" dirty="0">
              <a:cs typeface="Times New Roman" panose="02020603050405020304" pitchFamily="18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1729945" y="165696"/>
            <a:ext cx="1005839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32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Universidad Nacional Agraria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32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Centro de Información y Documentación Agropecuaria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3200" b="1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(CENIDA)</a:t>
            </a:r>
            <a:endParaRPr lang="es-ES" sz="3200" dirty="0" smtClean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079" name="Imagen 2" descr="LOGO 2018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4318" r="2779" b="5423"/>
          <a:stretch>
            <a:fillRect/>
          </a:stretch>
        </p:blipFill>
        <p:spPr bwMode="auto">
          <a:xfrm>
            <a:off x="248354" y="73364"/>
            <a:ext cx="2139268" cy="167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029740" y="1849636"/>
            <a:ext cx="9128125" cy="62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189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377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566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754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NI" sz="3000" b="1" dirty="0" smtClean="0">
                <a:cs typeface="Times New Roman" panose="02020603050405020304" pitchFamily="18" charset="0"/>
              </a:rPr>
              <a:t/>
            </a:r>
            <a:br>
              <a:rPr lang="es-NI" sz="3000" b="1" dirty="0" smtClean="0">
                <a:cs typeface="Times New Roman" panose="02020603050405020304" pitchFamily="18" charset="0"/>
              </a:rPr>
            </a:br>
            <a:r>
              <a:rPr lang="es-NI" sz="3000" b="1" dirty="0" smtClean="0"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NI" sz="3000" b="1" dirty="0" smtClean="0">
                <a:cs typeface="Times New Roman" panose="02020603050405020304" pitchFamily="18" charset="0"/>
              </a:rPr>
              <a:t>Curso: “Uso y Manejo de los Recursos de Información”</a:t>
            </a:r>
            <a:endParaRPr lang="es-ES" sz="3000" dirty="0"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452" y="4169101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46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554782" y="5656005"/>
            <a:ext cx="9075359" cy="5309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defTabSz="84455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900" dirty="0">
                <a:solidFill>
                  <a:schemeClr val="bg1">
                    <a:lumMod val="95000"/>
                  </a:schemeClr>
                </a:solidFill>
              </a:rPr>
              <a:t>Sharma, R</a:t>
            </a:r>
            <a:r>
              <a:rPr lang="es-CO" sz="1900" dirty="0" smtClean="0">
                <a:solidFill>
                  <a:schemeClr val="bg1">
                    <a:lumMod val="95000"/>
                  </a:schemeClr>
                </a:solidFill>
              </a:rPr>
              <a:t>.         </a:t>
            </a:r>
            <a:r>
              <a:rPr lang="es-CO" sz="1900" dirty="0">
                <a:solidFill>
                  <a:schemeClr val="bg1">
                    <a:lumMod val="95000"/>
                  </a:schemeClr>
                </a:solidFill>
              </a:rPr>
              <a:t>(2010). </a:t>
            </a:r>
            <a:endParaRPr lang="en-US" sz="19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9996" y="106726"/>
            <a:ext cx="8684932" cy="10809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CO" sz="3200" b="1" dirty="0">
                <a:latin typeface="Roboto Light"/>
              </a:rPr>
              <a:t>Información necesaria en una referencia</a:t>
            </a:r>
          </a:p>
        </p:txBody>
      </p:sp>
      <p:sp>
        <p:nvSpPr>
          <p:cNvPr id="19" name="Rectángulo 4"/>
          <p:cNvSpPr/>
          <p:nvPr/>
        </p:nvSpPr>
        <p:spPr>
          <a:xfrm>
            <a:off x="3058484" y="5676696"/>
            <a:ext cx="911631" cy="390675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ectángulo 5"/>
          <p:cNvSpPr/>
          <p:nvPr/>
        </p:nvSpPr>
        <p:spPr>
          <a:xfrm>
            <a:off x="6680616" y="6181733"/>
            <a:ext cx="1610177" cy="411275"/>
          </a:xfrm>
          <a:prstGeom prst="rect">
            <a:avLst/>
          </a:prstGeom>
          <a:solidFill>
            <a:schemeClr val="tx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9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Grijalbo</a:t>
            </a:r>
            <a:r>
              <a:rPr lang="es-CO" sz="19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1" name="Rectángulo 6"/>
          <p:cNvSpPr/>
          <p:nvPr/>
        </p:nvSpPr>
        <p:spPr>
          <a:xfrm>
            <a:off x="1622715" y="5726124"/>
            <a:ext cx="1294899" cy="39067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ángulo 5"/>
          <p:cNvSpPr/>
          <p:nvPr/>
        </p:nvSpPr>
        <p:spPr>
          <a:xfrm>
            <a:off x="4068971" y="5691599"/>
            <a:ext cx="6365957" cy="394924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9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líder que no tenia cargo: Una fabula moderna sobre el  </a:t>
            </a:r>
          </a:p>
        </p:txBody>
      </p:sp>
      <p:sp>
        <p:nvSpPr>
          <p:cNvPr id="12" name="Rectángulo 5"/>
          <p:cNvSpPr/>
          <p:nvPr/>
        </p:nvSpPr>
        <p:spPr>
          <a:xfrm>
            <a:off x="2273508" y="6183248"/>
            <a:ext cx="4407108" cy="388427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i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ES" sz="19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liderazgo en la empresa y en la vida</a:t>
            </a:r>
            <a:r>
              <a:rPr lang="es-ES" sz="19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13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869755"/>
              </p:ext>
            </p:extLst>
          </p:nvPr>
        </p:nvGraphicFramePr>
        <p:xfrm>
          <a:off x="469557" y="1791293"/>
          <a:ext cx="11541211" cy="3125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ángulo 14"/>
          <p:cNvSpPr/>
          <p:nvPr/>
        </p:nvSpPr>
        <p:spPr>
          <a:xfrm>
            <a:off x="9227913" y="3007367"/>
            <a:ext cx="199717" cy="199717"/>
          </a:xfrm>
          <a:prstGeom prst="rect">
            <a:avLst/>
          </a:prstGeom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857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0EF21D3-62EB-41DE-9A1D-556A0F1E6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868719"/>
              </p:ext>
            </p:extLst>
          </p:nvPr>
        </p:nvGraphicFramePr>
        <p:xfrm>
          <a:off x="335360" y="1196752"/>
          <a:ext cx="118566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9A799DCC-5528-472B-BA67-CFA901B464BC}"/>
              </a:ext>
            </a:extLst>
          </p:cNvPr>
          <p:cNvSpPr txBox="1">
            <a:spLocks/>
          </p:cNvSpPr>
          <p:nvPr/>
        </p:nvSpPr>
        <p:spPr>
          <a:xfrm>
            <a:off x="1343025" y="361950"/>
            <a:ext cx="9323388" cy="546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-5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Elementos de la referencia (Autor Personal)</a:t>
            </a:r>
            <a:endParaRPr kumimoji="0" lang="es-CO" sz="3200" b="1" i="0" u="none" strike="noStrike" kern="1200" cap="none" spc="-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790831" y="3906085"/>
            <a:ext cx="4670855" cy="2497536"/>
            <a:chOff x="6320932" y="0"/>
            <a:chExt cx="5366414" cy="2497536"/>
          </a:xfrm>
        </p:grpSpPr>
        <p:sp>
          <p:nvSpPr>
            <p:cNvPr id="5" name="Rectángulo 4"/>
            <p:cNvSpPr/>
            <p:nvPr/>
          </p:nvSpPr>
          <p:spPr>
            <a:xfrm>
              <a:off x="6320932" y="0"/>
              <a:ext cx="5366414" cy="2497536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CuadroTexto 6"/>
            <p:cNvSpPr txBox="1"/>
            <p:nvPr/>
          </p:nvSpPr>
          <p:spPr>
            <a:xfrm>
              <a:off x="6320932" y="0"/>
              <a:ext cx="5366414" cy="24975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NI" sz="2700" kern="1200" dirty="0">
                  <a:latin typeface="Arial Narrow" panose="020B0606020202030204" pitchFamily="34" charset="0"/>
                </a:rPr>
                <a:t>Cuando el número de autores </a:t>
              </a:r>
              <a:r>
                <a:rPr lang="es-NI" sz="2700" kern="1200" dirty="0" smtClean="0">
                  <a:latin typeface="Arial Narrow" panose="020B0606020202030204" pitchFamily="34" charset="0"/>
                </a:rPr>
                <a:t>sea de  mas de veinte autores, </a:t>
              </a:r>
              <a:r>
                <a:rPr lang="es-NI" sz="2700" b="1" kern="1200" dirty="0">
                  <a:latin typeface="Arial Narrow" panose="020B0606020202030204" pitchFamily="34" charset="0"/>
                </a:rPr>
                <a:t>incluya los </a:t>
              </a:r>
              <a:r>
                <a:rPr lang="es-NI" sz="2700" b="1" kern="1200" dirty="0" smtClean="0">
                  <a:latin typeface="Arial Narrow" panose="020B0606020202030204" pitchFamily="34" charset="0"/>
                </a:rPr>
                <a:t>primeros 19</a:t>
              </a:r>
              <a:r>
                <a:rPr lang="es-NI" sz="2700" kern="1200" dirty="0" smtClean="0">
                  <a:latin typeface="Arial Narrow" panose="020B0606020202030204" pitchFamily="34" charset="0"/>
                </a:rPr>
                <a:t>, </a:t>
              </a:r>
              <a:r>
                <a:rPr lang="es-NI" sz="2700" kern="1200" dirty="0">
                  <a:latin typeface="Arial Narrow" panose="020B0606020202030204" pitchFamily="34" charset="0"/>
                </a:rPr>
                <a:t>después añada puntos suspensivos  …  y agregue el nombre del último </a:t>
              </a:r>
              <a:r>
                <a:rPr lang="es-NI" sz="2700" kern="1200" dirty="0" smtClean="0">
                  <a:latin typeface="Arial Narrow" panose="020B0606020202030204" pitchFamily="34" charset="0"/>
                </a:rPr>
                <a:t>autor.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4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8157" y="958169"/>
            <a:ext cx="1169401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NI" dirty="0" smtClean="0"/>
              <a:t>• </a:t>
            </a:r>
            <a:r>
              <a:rPr lang="es-NI" sz="2800" dirty="0">
                <a:latin typeface="Arial Narrow" panose="020B0606020202030204" pitchFamily="34" charset="0"/>
              </a:rPr>
              <a:t>En los casos de libros clásicos o cuyo editor aparece en el libro junto con el autor</a:t>
            </a:r>
            <a:r>
              <a:rPr lang="es-NI" sz="2800" dirty="0" smtClean="0">
                <a:latin typeface="Arial Narrow" panose="020B0606020202030204" pitchFamily="34" charset="0"/>
              </a:rPr>
              <a:t>, se </a:t>
            </a:r>
            <a:r>
              <a:rPr lang="es-NI" sz="2800" dirty="0">
                <a:latin typeface="Arial Narrow" panose="020B0606020202030204" pitchFamily="34" charset="0"/>
              </a:rPr>
              <a:t>debe reconocer el crédito del editor y los traductores como aparece en </a:t>
            </a:r>
            <a:r>
              <a:rPr lang="es-NI" sz="2800" dirty="0" smtClean="0">
                <a:latin typeface="Arial Narrow" panose="020B0606020202030204" pitchFamily="34" charset="0"/>
              </a:rPr>
              <a:t>el ejemplo</a:t>
            </a:r>
            <a:r>
              <a:rPr lang="es-NI" sz="2800" dirty="0">
                <a:latin typeface="Arial Narrow" panose="020B060602020203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NI" sz="2800" dirty="0">
                <a:latin typeface="Arial Narrow" panose="020B0606020202030204" pitchFamily="34" charset="0"/>
              </a:rPr>
              <a:t>• Note que en los casos en que haya varias casas editoriales responsables de </a:t>
            </a:r>
            <a:r>
              <a:rPr lang="es-NI" sz="2800" dirty="0" smtClean="0">
                <a:latin typeface="Arial Narrow" panose="020B0606020202030204" pitchFamily="34" charset="0"/>
              </a:rPr>
              <a:t>la publicación</a:t>
            </a:r>
            <a:r>
              <a:rPr lang="es-NI" sz="2800" dirty="0">
                <a:latin typeface="Arial Narrow" panose="020B0606020202030204" pitchFamily="34" charset="0"/>
              </a:rPr>
              <a:t>, estas deben ser </a:t>
            </a:r>
            <a:r>
              <a:rPr lang="es-NI" sz="2800" dirty="0" smtClean="0">
                <a:latin typeface="Arial Narrow" panose="020B0606020202030204" pitchFamily="34" charset="0"/>
              </a:rPr>
              <a:t>separadas </a:t>
            </a:r>
            <a:r>
              <a:rPr lang="es-NI" sz="2800" dirty="0">
                <a:latin typeface="Arial Narrow" panose="020B0606020202030204" pitchFamily="34" charset="0"/>
              </a:rPr>
              <a:t>por medio del punto y coma.</a:t>
            </a:r>
          </a:p>
          <a:p>
            <a:pPr algn="just">
              <a:lnSpc>
                <a:spcPct val="150000"/>
              </a:lnSpc>
            </a:pPr>
            <a:r>
              <a:rPr lang="es-NI" sz="2800" dirty="0">
                <a:latin typeface="Arial Narrow" panose="020B0606020202030204" pitchFamily="34" charset="0"/>
              </a:rPr>
              <a:t>• Cuando se referencia un libro clásico o de múltiples ediciones, APA </a:t>
            </a:r>
            <a:r>
              <a:rPr lang="es-NI" sz="2800" dirty="0" smtClean="0">
                <a:latin typeface="Arial Narrow" panose="020B0606020202030204" pitchFamily="34" charset="0"/>
              </a:rPr>
              <a:t>recomienda que </a:t>
            </a:r>
            <a:r>
              <a:rPr lang="es-NI" sz="2800" dirty="0">
                <a:latin typeface="Arial Narrow" panose="020B0606020202030204" pitchFamily="34" charset="0"/>
              </a:rPr>
              <a:t>al final de la referencia se escriba el año de la primera publicación</a:t>
            </a:r>
            <a:r>
              <a:rPr lang="es-NI" sz="2800" dirty="0" smtClean="0">
                <a:latin typeface="Arial Narrow" panose="020B0606020202030204" pitchFamily="34" charset="0"/>
              </a:rPr>
              <a:t>.</a:t>
            </a:r>
          </a:p>
          <a:p>
            <a:endParaRPr lang="es-NI" sz="2800" dirty="0">
              <a:latin typeface="Arial Narrow" panose="020B0606020202030204" pitchFamily="34" charset="0"/>
            </a:endParaRPr>
          </a:p>
          <a:p>
            <a:pPr lvl="0"/>
            <a:r>
              <a:rPr lang="es-NI" sz="28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Ejemplo:</a:t>
            </a:r>
          </a:p>
          <a:p>
            <a:pPr lvl="0"/>
            <a:r>
              <a:rPr lang="es-NI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Shakespeare</a:t>
            </a:r>
            <a:r>
              <a:rPr lang="es-NI" sz="2800" dirty="0">
                <a:solidFill>
                  <a:prstClr val="black"/>
                </a:solidFill>
                <a:latin typeface="Arial Narrow" panose="020B0606020202030204" pitchFamily="34" charset="0"/>
              </a:rPr>
              <a:t>, W. (2004). </a:t>
            </a:r>
            <a:r>
              <a:rPr lang="es-NI" sz="2800" i="1" dirty="0">
                <a:solidFill>
                  <a:prstClr val="black"/>
                </a:solidFill>
                <a:latin typeface="Arial Narrow" panose="020B0606020202030204" pitchFamily="34" charset="0"/>
              </a:rPr>
              <a:t>Hamlet</a:t>
            </a:r>
            <a:r>
              <a:rPr lang="es-NI" sz="2800" dirty="0">
                <a:solidFill>
                  <a:prstClr val="black"/>
                </a:solidFill>
                <a:latin typeface="Arial Narrow" panose="020B0606020202030204" pitchFamily="34" charset="0"/>
              </a:rPr>
              <a:t> (J. M. Valverde, </a:t>
            </a:r>
            <a:r>
              <a:rPr lang="es-NI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ed.</a:t>
            </a:r>
            <a:r>
              <a:rPr lang="es-NI" sz="2800" dirty="0">
                <a:solidFill>
                  <a:prstClr val="black"/>
                </a:solidFill>
                <a:latin typeface="Arial Narrow" panose="020B0606020202030204" pitchFamily="34" charset="0"/>
              </a:rPr>
              <a:t> y </a:t>
            </a:r>
            <a:r>
              <a:rPr lang="es-NI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trad.</a:t>
            </a:r>
            <a:r>
              <a:rPr lang="es-NI" sz="2800" dirty="0">
                <a:solidFill>
                  <a:prstClr val="black"/>
                </a:solidFill>
                <a:latin typeface="Arial Narrow" panose="020B0606020202030204" pitchFamily="34" charset="0"/>
              </a:rPr>
              <a:t>). Planeta</a:t>
            </a:r>
            <a:r>
              <a:rPr lang="es-NI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;</a:t>
            </a:r>
            <a:r>
              <a:rPr lang="es-NI" sz="2800" dirty="0">
                <a:solidFill>
                  <a:prstClr val="black"/>
                </a:solidFill>
                <a:latin typeface="Arial Narrow" panose="020B0606020202030204" pitchFamily="34" charset="0"/>
              </a:rPr>
              <a:t> Paidós</a:t>
            </a:r>
            <a:r>
              <a:rPr lang="es-NI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 (</a:t>
            </a:r>
            <a:r>
              <a:rPr lang="es-NI" sz="2800" dirty="0">
                <a:solidFill>
                  <a:prstClr val="black"/>
                </a:solidFill>
                <a:latin typeface="Arial Narrow" panose="020B0606020202030204" pitchFamily="34" charset="0"/>
              </a:rPr>
              <a:t>Original </a:t>
            </a:r>
            <a:endParaRPr lang="es-NI" sz="2800" dirty="0" smtClean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/>
            <a:r>
              <a:rPr lang="es-NI" sz="28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s-NI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           publicado </a:t>
            </a:r>
            <a:r>
              <a:rPr lang="es-NI" sz="2800" dirty="0">
                <a:solidFill>
                  <a:prstClr val="black"/>
                </a:solidFill>
                <a:latin typeface="Arial Narrow" panose="020B0606020202030204" pitchFamily="34" charset="0"/>
              </a:rPr>
              <a:t>en 1609</a:t>
            </a:r>
            <a:r>
              <a:rPr lang="es-NI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).</a:t>
            </a:r>
            <a:endParaRPr lang="es-NI" sz="2800" b="1" dirty="0">
              <a:latin typeface="+mj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14880" y="148341"/>
            <a:ext cx="11220572" cy="58477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CO" sz="3200" b="1" spc="-50" dirty="0" smtClean="0">
                <a:solidFill>
                  <a:prstClr val="white">
                    <a:lumMod val="10000"/>
                  </a:prstClr>
                </a:solidFill>
                <a:ea typeface="+mj-ea"/>
                <a:cs typeface="+mj-cs"/>
              </a:rPr>
              <a:t>Reconocimiento al </a:t>
            </a:r>
            <a:r>
              <a:rPr lang="es-CO" sz="3200" b="1" spc="-50" dirty="0">
                <a:solidFill>
                  <a:prstClr val="white">
                    <a:lumMod val="10000"/>
                  </a:prstClr>
                </a:solidFill>
                <a:ea typeface="+mj-ea"/>
                <a:cs typeface="+mj-cs"/>
              </a:rPr>
              <a:t>A</a:t>
            </a:r>
            <a:r>
              <a:rPr lang="es-CO" sz="3200" b="1" spc="-50" dirty="0" smtClean="0">
                <a:solidFill>
                  <a:prstClr val="white">
                    <a:lumMod val="10000"/>
                  </a:prstClr>
                </a:solidFill>
                <a:ea typeface="+mj-ea"/>
                <a:cs typeface="+mj-cs"/>
              </a:rPr>
              <a:t>utor Personal y Editor o Traductor en una obra</a:t>
            </a:r>
            <a:endParaRPr lang="es-NI" dirty="0"/>
          </a:p>
        </p:txBody>
      </p:sp>
    </p:spTree>
    <p:extLst>
      <p:ext uri="{BB962C8B-B14F-4D97-AF65-F5344CB8AC3E}">
        <p14:creationId xmlns:p14="http://schemas.microsoft.com/office/powerpoint/2010/main" val="2265468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1033848" y="215778"/>
            <a:ext cx="10651526" cy="249753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600" kern="1200" dirty="0" smtClean="0">
                <a:latin typeface="Arial Narrow" panose="020B0606020202030204" pitchFamily="34" charset="0"/>
              </a:rPr>
              <a:t>Autores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600" kern="1200" dirty="0" smtClean="0">
                <a:latin typeface="Arial Narrow" panose="020B0606020202030204" pitchFamily="34" charset="0"/>
              </a:rPr>
              <a:t>- </a:t>
            </a:r>
            <a:r>
              <a:rPr lang="es-ES" sz="3200" kern="1200" dirty="0" smtClean="0">
                <a:latin typeface="Arial Narrow" panose="020B0606020202030204" pitchFamily="34" charset="0"/>
              </a:rPr>
              <a:t>Utilice  punto y espacio </a:t>
            </a:r>
            <a:r>
              <a:rPr lang="es-ES" sz="3200" kern="1200" dirty="0">
                <a:latin typeface="Arial Narrow" panose="020B0606020202030204" pitchFamily="34" charset="0"/>
              </a:rPr>
              <a:t>entre las iniciales.</a:t>
            </a:r>
          </a:p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3200" kern="1200" dirty="0" smtClean="0">
                <a:latin typeface="Arial Narrow" panose="020B0606020202030204" pitchFamily="34" charset="0"/>
              </a:rPr>
              <a:t>- Cuando </a:t>
            </a:r>
            <a:r>
              <a:rPr lang="es-ES" sz="3200" kern="1200" dirty="0">
                <a:latin typeface="Arial Narrow" panose="020B0606020202030204" pitchFamily="34" charset="0"/>
              </a:rPr>
              <a:t>los nombres de pila se escriben con guion , conserve el </a:t>
            </a:r>
            <a:r>
              <a:rPr lang="es-ES" sz="3200" kern="1200" dirty="0" smtClean="0">
                <a:latin typeface="Arial Narrow" panose="020B0606020202030204" pitchFamily="34" charset="0"/>
              </a:rPr>
              <a:t>guion pero </a:t>
            </a:r>
            <a:r>
              <a:rPr lang="es-ES" sz="3200" kern="1200" dirty="0">
                <a:latin typeface="Arial Narrow" panose="020B0606020202030204" pitchFamily="34" charset="0"/>
              </a:rPr>
              <a:t>sin espacio</a:t>
            </a:r>
            <a:r>
              <a:rPr lang="es-ES" sz="3600" kern="12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527222" y="2985162"/>
            <a:ext cx="116647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Osorio-Delgado</a:t>
            </a:r>
            <a:r>
              <a:rPr lang="es-NI" sz="3200" dirty="0">
                <a:solidFill>
                  <a:srgbClr val="414042"/>
                </a:solidFill>
                <a:latin typeface="Arial Narrow" panose="020B0606020202030204" pitchFamily="34" charset="0"/>
              </a:rPr>
              <a:t>, M. A</a:t>
            </a:r>
            <a:r>
              <a:rPr lang="es-NI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., </a:t>
            </a:r>
            <a:r>
              <a:rPr lang="es-NI" sz="3200" dirty="0">
                <a:solidFill>
                  <a:srgbClr val="414042"/>
                </a:solidFill>
                <a:latin typeface="Arial Narrow" panose="020B0606020202030204" pitchFamily="34" charset="0"/>
              </a:rPr>
              <a:t>Henao-Tamayo, L. J., Velásquez-</a:t>
            </a:r>
            <a:r>
              <a:rPr lang="es-NI" sz="3200" dirty="0" err="1">
                <a:solidFill>
                  <a:srgbClr val="414042"/>
                </a:solidFill>
                <a:latin typeface="Arial Narrow" panose="020B0606020202030204" pitchFamily="34" charset="0"/>
              </a:rPr>
              <a:t>Cock</a:t>
            </a:r>
            <a:r>
              <a:rPr lang="es-NI" sz="3200" dirty="0">
                <a:solidFill>
                  <a:srgbClr val="414042"/>
                </a:solidFill>
                <a:latin typeface="Arial Narrow" panose="020B0606020202030204" pitchFamily="34" charset="0"/>
              </a:rPr>
              <a:t>, J. A</a:t>
            </a:r>
            <a:r>
              <a:rPr lang="es-NI" sz="3200" dirty="0" smtClean="0">
                <a:solidFill>
                  <a:srgbClr val="414042"/>
                </a:solidFill>
                <a:latin typeface="Arial Narrow" panose="020B0606020202030204" pitchFamily="34" charset="0"/>
              </a:rPr>
              <a:t>., </a:t>
            </a:r>
            <a:r>
              <a:rPr lang="es-ES" sz="3200" dirty="0" smtClean="0">
                <a:solidFill>
                  <a:srgbClr val="414042"/>
                </a:solidFill>
                <a:latin typeface="Arial Narrow" panose="020B0606020202030204" pitchFamily="34" charset="0"/>
              </a:rPr>
              <a:t>Cañas-Gutiérrez</a:t>
            </a:r>
            <a:r>
              <a:rPr lang="es-ES" sz="3200" dirty="0">
                <a:solidFill>
                  <a:srgbClr val="414042"/>
                </a:solidFill>
                <a:latin typeface="Arial Narrow" panose="020B0606020202030204" pitchFamily="34" charset="0"/>
              </a:rPr>
              <a:t>, A. I., Restrepo-</a:t>
            </a:r>
            <a:r>
              <a:rPr lang="es-ES" sz="3200" dirty="0" err="1">
                <a:solidFill>
                  <a:srgbClr val="414042"/>
                </a:solidFill>
                <a:latin typeface="Arial Narrow" panose="020B0606020202030204" pitchFamily="34" charset="0"/>
              </a:rPr>
              <a:t>Múnera</a:t>
            </a:r>
            <a:r>
              <a:rPr lang="es-ES" sz="3200" dirty="0">
                <a:solidFill>
                  <a:srgbClr val="414042"/>
                </a:solidFill>
                <a:latin typeface="Arial Narrow" panose="020B0606020202030204" pitchFamily="34" charset="0"/>
              </a:rPr>
              <a:t>, L. M., Gañán-Rojo, P. F</a:t>
            </a:r>
            <a:r>
              <a:rPr lang="es-ES" sz="3200" dirty="0" smtClean="0">
                <a:solidFill>
                  <a:srgbClr val="414042"/>
                </a:solidFill>
                <a:latin typeface="Arial Narrow" panose="020B0606020202030204" pitchFamily="34" charset="0"/>
              </a:rPr>
              <a:t>., Zuluaga-Gallego</a:t>
            </a:r>
            <a:r>
              <a:rPr lang="es-ES" sz="3200" dirty="0">
                <a:solidFill>
                  <a:srgbClr val="414042"/>
                </a:solidFill>
                <a:latin typeface="Arial Narrow" panose="020B0606020202030204" pitchFamily="34" charset="0"/>
              </a:rPr>
              <a:t>, R. O., Ortiz-Trujillo, I C. y Castro-</a:t>
            </a:r>
            <a:r>
              <a:rPr lang="es-ES" sz="3200" dirty="0" err="1">
                <a:solidFill>
                  <a:srgbClr val="414042"/>
                </a:solidFill>
                <a:latin typeface="Arial Narrow" panose="020B0606020202030204" pitchFamily="34" charset="0"/>
              </a:rPr>
              <a:t>Herazo</a:t>
            </a:r>
            <a:r>
              <a:rPr lang="es-ES" sz="3200" dirty="0">
                <a:solidFill>
                  <a:srgbClr val="414042"/>
                </a:solidFill>
                <a:latin typeface="Arial Narrow" panose="020B0606020202030204" pitchFamily="34" charset="0"/>
              </a:rPr>
              <a:t>, C. I. (2017</a:t>
            </a:r>
            <a:r>
              <a:rPr lang="es-ES" sz="3200" dirty="0" smtClean="0">
                <a:solidFill>
                  <a:srgbClr val="414042"/>
                </a:solidFill>
                <a:latin typeface="Arial Narrow" panose="020B0606020202030204" pitchFamily="34" charset="0"/>
              </a:rPr>
              <a:t>). Aplicaciones </a:t>
            </a:r>
            <a:r>
              <a:rPr lang="es-ES" sz="3200" dirty="0">
                <a:solidFill>
                  <a:srgbClr val="414042"/>
                </a:solidFill>
                <a:latin typeface="Arial Narrow" panose="020B0606020202030204" pitchFamily="34" charset="0"/>
              </a:rPr>
              <a:t>biomédicas de biomateriales poliméricos. </a:t>
            </a:r>
            <a:r>
              <a:rPr lang="es-ES" sz="3200" i="1" dirty="0">
                <a:solidFill>
                  <a:srgbClr val="414042"/>
                </a:solidFill>
                <a:latin typeface="Arial Narrow" panose="020B0606020202030204" pitchFamily="34" charset="0"/>
              </a:rPr>
              <a:t>DYNA</a:t>
            </a:r>
            <a:r>
              <a:rPr lang="es-ES" sz="3200" dirty="0">
                <a:solidFill>
                  <a:srgbClr val="414042"/>
                </a:solidFill>
                <a:latin typeface="Arial Narrow" panose="020B0606020202030204" pitchFamily="34" charset="0"/>
              </a:rPr>
              <a:t>, </a:t>
            </a:r>
            <a:r>
              <a:rPr lang="es-ES" sz="3200" i="1" dirty="0">
                <a:solidFill>
                  <a:srgbClr val="414042"/>
                </a:solidFill>
                <a:latin typeface="Arial Narrow" panose="020B0606020202030204" pitchFamily="34" charset="0"/>
              </a:rPr>
              <a:t>84</a:t>
            </a:r>
            <a:r>
              <a:rPr lang="es-ES" sz="3200" dirty="0">
                <a:solidFill>
                  <a:srgbClr val="414042"/>
                </a:solidFill>
                <a:latin typeface="Arial Narrow" panose="020B0606020202030204" pitchFamily="34" charset="0"/>
              </a:rPr>
              <a:t>(201</a:t>
            </a:r>
            <a:r>
              <a:rPr lang="es-ES" sz="3200" dirty="0" smtClean="0">
                <a:solidFill>
                  <a:srgbClr val="414042"/>
                </a:solidFill>
                <a:latin typeface="Arial Narrow" panose="020B0606020202030204" pitchFamily="34" charset="0"/>
              </a:rPr>
              <a:t>), </a:t>
            </a:r>
            <a:r>
              <a:rPr lang="es-NI" sz="3200" dirty="0" smtClean="0">
                <a:solidFill>
                  <a:srgbClr val="414042"/>
                </a:solidFill>
                <a:latin typeface="Arial Narrow" panose="020B0606020202030204" pitchFamily="34" charset="0"/>
              </a:rPr>
              <a:t>241-252</a:t>
            </a:r>
            <a:r>
              <a:rPr lang="es-NI" sz="3200" dirty="0">
                <a:solidFill>
                  <a:srgbClr val="414042"/>
                </a:solidFill>
                <a:latin typeface="Arial Narrow" panose="020B0606020202030204" pitchFamily="34" charset="0"/>
              </a:rPr>
              <a:t>. </a:t>
            </a:r>
            <a:endParaRPr lang="es-NI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95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4 Rectángulo"/>
          <p:cNvSpPr>
            <a:spLocks noChangeArrowheads="1"/>
          </p:cNvSpPr>
          <p:nvPr/>
        </p:nvSpPr>
        <p:spPr bwMode="auto">
          <a:xfrm>
            <a:off x="250825" y="1033463"/>
            <a:ext cx="11688763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altLang="es-NI" sz="2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Si la fuente documental </a:t>
            </a:r>
            <a:r>
              <a:rPr kumimoji="0" lang="es-NI" altLang="es-NI" sz="27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no posee autores y detallan a Editores, Traductores </a:t>
            </a:r>
            <a:r>
              <a:rPr kumimoji="0" lang="es-NI" altLang="es-NI" sz="2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ubique a estos en la posición del autor y escriba la abreviatura de su función para editor (Ed. o Eds.) o traductores (Trad. O Trads.); Así mismo si la obra menciona una institución como casa editorial se podrá escribir en siglas.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altLang="es-NI" sz="27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altLang="es-NI" sz="2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 Ej.:  Alemán Zeledón, N. </a:t>
            </a:r>
            <a:r>
              <a:rPr kumimoji="0" lang="es-NI" altLang="es-NI" sz="27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(Ed.).  </a:t>
            </a:r>
            <a:r>
              <a:rPr kumimoji="0" lang="es-NI" altLang="es-NI" sz="2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(2004). Marango: Cultivo y utilización en la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altLang="es-NI" sz="2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                   alimentación animal. </a:t>
            </a:r>
            <a:r>
              <a:rPr kumimoji="0" lang="es-NI" altLang="es-NI" sz="27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UNA</a:t>
            </a:r>
            <a:r>
              <a:rPr kumimoji="0" lang="es-NI" altLang="es-NI" sz="2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NI" altLang="es-NI" sz="27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altLang="es-NI" sz="2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Diferente será el caso si retomamos  el caso de </a:t>
            </a:r>
            <a:r>
              <a:rPr kumimoji="0" lang="es-NI" altLang="es-NI" sz="27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autor corporativo </a:t>
            </a:r>
            <a:r>
              <a:rPr kumimoji="0" lang="es-NI" altLang="es-NI" sz="2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que</a:t>
            </a:r>
            <a:r>
              <a:rPr kumimoji="0" lang="es-NI" altLang="es-NI" sz="27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s-NI" altLang="es-NI" sz="2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incluye Agencias, asociaciones, instituciones, organizaciones, etc.  Se </a:t>
            </a:r>
            <a:r>
              <a:rPr kumimoji="0" lang="es-ES" altLang="es-NI" sz="2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escribirá </a:t>
            </a:r>
            <a:r>
              <a:rPr kumimoji="0" lang="es-ES" altLang="es-NI" sz="27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el nombre completo.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NI" sz="27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NI" sz="2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Ej.: </a:t>
            </a:r>
            <a:r>
              <a:rPr kumimoji="0" lang="es-ES" altLang="es-NI" sz="27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Universidad Nacional Agraria</a:t>
            </a:r>
            <a:r>
              <a:rPr kumimoji="0" lang="es-ES" altLang="es-NI" sz="27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. (2016). Plan Operativo anual. </a:t>
            </a:r>
            <a:r>
              <a:rPr kumimoji="0" lang="es-ES" altLang="es-NI" sz="27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Autor</a:t>
            </a:r>
          </a:p>
        </p:txBody>
      </p:sp>
      <p:sp>
        <p:nvSpPr>
          <p:cNvPr id="52227" name="Rectángulo 3"/>
          <p:cNvSpPr>
            <a:spLocks noChangeArrowheads="1"/>
          </p:cNvSpPr>
          <p:nvPr/>
        </p:nvSpPr>
        <p:spPr bwMode="auto">
          <a:xfrm>
            <a:off x="0" y="47625"/>
            <a:ext cx="1219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NI" altLang="es-NI" sz="3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Identifique otros autores que han contribuido sustancialmente a la creación del trabajo</a:t>
            </a:r>
            <a:endParaRPr kumimoji="0" lang="es-NI" altLang="es-NI" sz="3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1A8DC77-4C6A-49B3-ABF3-512A0CD234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4010135"/>
              </p:ext>
            </p:extLst>
          </p:nvPr>
        </p:nvGraphicFramePr>
        <p:xfrm>
          <a:off x="191344" y="116632"/>
          <a:ext cx="1185664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2338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>
            <a:extLst>
              <a:ext uri="{FF2B5EF4-FFF2-40B4-BE49-F238E27FC236}">
                <a16:creationId xmlns:a16="http://schemas.microsoft.com/office/drawing/2014/main" id="{FFFDFBE5-48ED-49BA-BEE0-B169BFD2C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1074738"/>
            <a:ext cx="3384550" cy="668337"/>
          </a:xfrm>
          <a:prstGeom prst="wedgeRectCallout">
            <a:avLst>
              <a:gd name="adj1" fmla="val 75642"/>
              <a:gd name="adj2" fmla="val 23629"/>
            </a:avLst>
          </a:prstGeom>
          <a:ln w="38100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CL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Autor(es)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260EC60B-E5A0-4C05-9CBA-0E01CB5CC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2257425"/>
            <a:ext cx="3384550" cy="666750"/>
          </a:xfrm>
          <a:prstGeom prst="wedgeRectCallout">
            <a:avLst>
              <a:gd name="adj1" fmla="val 79232"/>
              <a:gd name="adj2" fmla="val 44738"/>
            </a:avLst>
          </a:prstGeom>
          <a:ln w="38100">
            <a:solidFill>
              <a:schemeClr val="accent5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Año </a:t>
            </a:r>
            <a:r>
              <a:rPr kumimoji="0" lang="es-ES" alt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de Publicación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C575D9C7-528E-42F3-BA4C-02B022CAE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3327399"/>
            <a:ext cx="3384550" cy="1760415"/>
          </a:xfrm>
          <a:prstGeom prst="wedgeRectCallout">
            <a:avLst>
              <a:gd name="adj1" fmla="val 73923"/>
              <a:gd name="adj2" fmla="val 27976"/>
            </a:avLst>
          </a:prstGeom>
          <a:ln w="38100"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Título y subtitulo si lo </a:t>
            </a:r>
            <a:r>
              <a:rPr kumimoji="0" lang="es-ES" altLang="es-CL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tuviese (para aplicar mire cada ejemplo de la fuente)  </a:t>
            </a:r>
            <a:endParaRPr kumimoji="0" lang="es-ES" altLang="es-C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E8A1251D-E280-40B1-8EF1-25F112E1B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5363496"/>
            <a:ext cx="3384550" cy="646113"/>
          </a:xfrm>
          <a:prstGeom prst="wedgeRectCallout">
            <a:avLst>
              <a:gd name="adj1" fmla="val 73149"/>
              <a:gd name="adj2" fmla="val 28287"/>
            </a:avLst>
          </a:prstGeom>
          <a:ln w="38100">
            <a:solidFill>
              <a:srgbClr val="FF66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Editorial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0249AB99-5DAD-4B71-B544-4B2197630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2617788"/>
            <a:ext cx="5189538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s-CL" altLang="es-CL" sz="28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 Entre paréntesis  </a:t>
            </a:r>
            <a:r>
              <a:rPr lang="es-CL" altLang="es-CL" sz="2800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Ej.: </a:t>
            </a:r>
            <a:r>
              <a:rPr lang="es-CL" altLang="es-CL" sz="2800" b="1" dirty="0">
                <a:solidFill>
                  <a:srgbClr val="FF0000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(2005)</a:t>
            </a:r>
            <a:endParaRPr lang="es-ES" altLang="es-CL" sz="2800" b="1" dirty="0">
              <a:solidFill>
                <a:srgbClr val="FF0000"/>
              </a:solidFill>
              <a:latin typeface="Arial Narrow" panose="020B0606020202030204" pitchFamily="34" charset="0"/>
              <a:ea typeface="ＭＳ Ｐゴシック" charset="-128"/>
              <a:cs typeface="Arial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C820DB6F-6692-412B-B401-3BA489E96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3178175"/>
            <a:ext cx="6048375" cy="224676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s-CL" altLang="es-CL" sz="2800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Título del recurso en Cursiva.  Ej.: </a:t>
            </a:r>
            <a:r>
              <a:rPr lang="es-NI" sz="2800" i="1" dirty="0" smtClean="0">
                <a:solidFill>
                  <a:srgbClr val="0070C0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 </a:t>
            </a:r>
            <a:r>
              <a:rPr lang="es-NI" sz="2800" i="1" dirty="0">
                <a:solidFill>
                  <a:srgbClr val="0070C0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Matemáticas financieras y evaluación de </a:t>
            </a:r>
            <a:r>
              <a:rPr lang="es-NI" sz="2800" i="1" dirty="0" smtClean="0">
                <a:solidFill>
                  <a:srgbClr val="0070C0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proyectos: Proyectos de inversión y proyectos de financiamiento</a:t>
            </a:r>
            <a:endParaRPr lang="es-NI" sz="2800" i="1" dirty="0">
              <a:solidFill>
                <a:srgbClr val="0070C0"/>
              </a:solidFill>
              <a:latin typeface="Arial Narrow" panose="020B0606020202030204" pitchFamily="34" charset="0"/>
              <a:ea typeface="ＭＳ Ｐゴシック" charset="-128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altLang="es-CL" sz="2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 Box 13">
            <a:extLst>
              <a:ext uri="{FF2B5EF4-FFF2-40B4-BE49-F238E27FC236}">
                <a16:creationId xmlns:a16="http://schemas.microsoft.com/office/drawing/2014/main" id="{9E60361E-EB2B-416F-A7D0-9F9F8ECFED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230" y="5424943"/>
            <a:ext cx="3193503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s-CL" altLang="es-CL" sz="2800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Editorial </a:t>
            </a:r>
            <a:r>
              <a:rPr lang="es-CL" altLang="es-CL" sz="2800" dirty="0" smtClean="0">
                <a:solidFill>
                  <a:prstClr val="black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Ej</a:t>
            </a:r>
            <a:r>
              <a:rPr lang="es-CL" altLang="es-CL" sz="2800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. </a:t>
            </a:r>
            <a:r>
              <a:rPr lang="es-CL" altLang="es-CL" sz="2800" b="1" dirty="0">
                <a:solidFill>
                  <a:srgbClr val="FF0000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Hispamer</a:t>
            </a:r>
            <a:r>
              <a:rPr kumimoji="0" lang="es-CL" altLang="es-CL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Times New Roman" panose="02020603050405020304" pitchFamily="18" charset="0"/>
              </a:rPr>
              <a:t>.</a:t>
            </a:r>
            <a:endParaRPr kumimoji="0" lang="es-ES" altLang="es-CL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13324" name="Rectángulo 2">
            <a:extLst>
              <a:ext uri="{FF2B5EF4-FFF2-40B4-BE49-F238E27FC236}">
                <a16:creationId xmlns:a16="http://schemas.microsoft.com/office/drawing/2014/main" id="{11F9BD4C-A578-40C5-89CA-A6A8D3501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188" y="1065213"/>
            <a:ext cx="71024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NI" sz="2800" dirty="0">
                <a:solidFill>
                  <a:prstClr val="black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Se anota en forma invertida, primero el (los) apellido(s) seguido de iniciales  de nombres Ej.: </a:t>
            </a:r>
            <a:r>
              <a:rPr lang="es-NI" sz="2800" b="1" dirty="0">
                <a:solidFill>
                  <a:srgbClr val="FF0000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Serrano Rodríguez, J</a:t>
            </a:r>
            <a:r>
              <a:rPr lang="es-NI" sz="2800" dirty="0">
                <a:solidFill>
                  <a:srgbClr val="FF0000"/>
                </a:solidFill>
                <a:latin typeface="Arial Narrow" panose="020B0606020202030204" pitchFamily="34" charset="0"/>
                <a:ea typeface="ＭＳ Ｐゴシック" charset="-128"/>
                <a:cs typeface="Arial" charset="0"/>
              </a:rPr>
              <a:t>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097076" y="249745"/>
            <a:ext cx="6515463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ct val="0"/>
              </a:spcBef>
              <a:defRPr/>
            </a:pPr>
            <a:r>
              <a:rPr lang="es-ES" altLang="es-CL" sz="2800" b="1" spc="-50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Open Sans" panose="020B0606030504020204"/>
                <a:cs typeface="Arial" panose="020B0604020202020204" pitchFamily="34" charset="0"/>
              </a:rPr>
              <a:t>Elementos básicos </a:t>
            </a:r>
            <a:r>
              <a:rPr lang="es-ES" altLang="es-CL" sz="2800" b="1" spc="-50" dirty="0" smtClean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Open Sans" panose="020B0606030504020204"/>
                <a:cs typeface="Arial" panose="020B0604020202020204" pitchFamily="34" charset="0"/>
              </a:rPr>
              <a:t>de una  </a:t>
            </a:r>
            <a:r>
              <a:rPr lang="es-ES" altLang="es-CL" sz="2800" b="1" spc="-50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Open Sans" panose="020B0606030504020204"/>
                <a:cs typeface="Arial" panose="020B0604020202020204" pitchFamily="34" charset="0"/>
              </a:rPr>
              <a:t>referencia</a:t>
            </a:r>
          </a:p>
        </p:txBody>
      </p:sp>
    </p:spTree>
    <p:extLst>
      <p:ext uri="{BB962C8B-B14F-4D97-AF65-F5344CB8AC3E}">
        <p14:creationId xmlns:p14="http://schemas.microsoft.com/office/powerpoint/2010/main" val="161824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Tabla">
            <a:extLst>
              <a:ext uri="{FF2B5EF4-FFF2-40B4-BE49-F238E27FC236}">
                <a16:creationId xmlns:a16="http://schemas.microsoft.com/office/drawing/2014/main" id="{E31B4655-00DE-442A-9042-1D52F1173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129298"/>
              </p:ext>
            </p:extLst>
          </p:nvPr>
        </p:nvGraphicFramePr>
        <p:xfrm>
          <a:off x="395417" y="918264"/>
          <a:ext cx="11442356" cy="610836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44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7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95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Autor, A., y Autor, A. (Año). </a:t>
                      </a:r>
                      <a:r>
                        <a:rPr lang="es-NI" sz="28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Título del libro en cursiva</a:t>
                      </a: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. Editorial</a:t>
                      </a:r>
                      <a:endParaRPr lang="es-CO" sz="28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885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348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Serrano Rodríguez, J. M. (2005). </a:t>
                      </a:r>
                      <a:r>
                        <a:rPr lang="es-NI" sz="28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Matemáticas financieras y  evaluación de proyectos</a:t>
                      </a: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. Hispamer.</a:t>
                      </a:r>
                      <a:endParaRPr lang="es-CO" sz="28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7953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Cita en el texto 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1593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Cita entre paréntesis: (Serrano, 2005, p. 18)</a:t>
                      </a:r>
                    </a:p>
                    <a:p>
                      <a:pPr marL="0" marR="0" lvl="0" indent="-25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Cita Narrativa: Serrano (2005) </a:t>
                      </a:r>
                      <a:r>
                        <a:rPr kumimoji="0" lang="es-CO" sz="2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"/>
                          <a:cs typeface=""/>
                        </a:rPr>
                        <a:t>y al final del párrafo la (p. 8)</a:t>
                      </a: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0" i="0" kern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b="0" i="0" kern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E6528C60-CA2C-4117-BBD9-DCFE8CB95DAE}"/>
              </a:ext>
            </a:extLst>
          </p:cNvPr>
          <p:cNvSpPr txBox="1">
            <a:spLocks/>
          </p:cNvSpPr>
          <p:nvPr/>
        </p:nvSpPr>
        <p:spPr>
          <a:xfrm>
            <a:off x="4208536" y="190556"/>
            <a:ext cx="5721530" cy="49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s-CO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ea typeface="+mn-ea"/>
                <a:cs typeface="Arial" panose="020B0604020202020204" pitchFamily="34" charset="0"/>
              </a:rPr>
              <a:t>Libro impreso </a:t>
            </a:r>
            <a:r>
              <a:rPr lang="es-CO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ea typeface="+mn-ea"/>
                <a:cs typeface="Arial" panose="020B0604020202020204" pitchFamily="34" charset="0"/>
              </a:rPr>
              <a:t>(10.2)</a:t>
            </a:r>
            <a:endParaRPr lang="es-CO" sz="3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Tabla">
            <a:extLst>
              <a:ext uri="{FF2B5EF4-FFF2-40B4-BE49-F238E27FC236}">
                <a16:creationId xmlns:a16="http://schemas.microsoft.com/office/drawing/2014/main" id="{E31B4655-00DE-442A-9042-1D52F1173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75691"/>
              </p:ext>
            </p:extLst>
          </p:nvPr>
        </p:nvGraphicFramePr>
        <p:xfrm>
          <a:off x="321276" y="775843"/>
          <a:ext cx="11728238" cy="554208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19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9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29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28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Autor(es) del capitulo. (año). Título del capitulo. En Iniciales del nombre. Seguido del  apellido(s) del (Eds.) del libro, </a:t>
                      </a:r>
                      <a:r>
                        <a:rPr lang="es-NI" sz="28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Titulo del libro en cursiva</a:t>
                      </a: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(pp. Inicial –final del capitulo del libro). Editorial</a:t>
                      </a: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.</a:t>
                      </a:r>
                      <a:endParaRPr lang="es-CO" sz="28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68582" marR="68582" marT="34301" marB="3430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4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Referencia</a:t>
                      </a:r>
                      <a:endParaRPr lang="es-CO" sz="28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n-lt"/>
                        <a:ea typeface=""/>
                        <a:cs typeface=""/>
                      </a:endParaRPr>
                    </a:p>
                  </a:txBody>
                  <a:tcPr marL="68582" marR="68582" marT="34301" marB="34301" anchor="ctr" anchorCtr="1"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886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Valdivia, L. (2015). Higiene veterinaria en animales mascotas. En F. García (Ed.), </a:t>
                      </a:r>
                      <a:r>
                        <a:rPr lang="es-NI" sz="28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Texto de medicina veterinaria ilustrado </a:t>
                      </a: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(2.ed., pp.15-30). Zaragoza</a:t>
                      </a: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n-lt"/>
                          <a:ea typeface=""/>
                          <a:cs typeface=""/>
                        </a:rPr>
                        <a:t>.</a:t>
                      </a:r>
                    </a:p>
                  </a:txBody>
                  <a:tcPr marL="68582" marR="68582" marT="34301" marB="34301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894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Cita en el texto 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6056">
                <a:tc gridSpan="2">
                  <a:txBody>
                    <a:bodyPr/>
                    <a:lstStyle/>
                    <a:p>
                      <a:pPr marL="0" lvl="0" indent="-252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Cita entre paréntesis: (Valdivia, 2015, p.18)</a:t>
                      </a:r>
                    </a:p>
                    <a:p>
                      <a:pPr marL="0" lvl="0" indent="-252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Cita Narrativa: Valdivia (2015</a:t>
                      </a:r>
                      <a:r>
                        <a:rPr lang="es-CO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) y</a:t>
                      </a:r>
                      <a:r>
                        <a:rPr lang="es-CO" sz="2800" b="0" i="0" kern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al final del párrafo la (p. 8)</a:t>
                      </a:r>
                      <a:endParaRPr lang="es-CO" sz="28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E6528C60-CA2C-4117-BBD9-DCFE8CB95DAE}"/>
              </a:ext>
            </a:extLst>
          </p:cNvPr>
          <p:cNvSpPr txBox="1">
            <a:spLocks/>
          </p:cNvSpPr>
          <p:nvPr/>
        </p:nvSpPr>
        <p:spPr>
          <a:xfrm>
            <a:off x="3150355" y="277617"/>
            <a:ext cx="6257108" cy="498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base">
              <a:spcAft>
                <a:spcPct val="0"/>
              </a:spcAft>
              <a:defRPr/>
            </a:pPr>
            <a:r>
              <a:rPr lang="es-CO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ea typeface="+mn-ea"/>
                <a:cs typeface="Arial" panose="020B0604020202020204" pitchFamily="34" charset="0"/>
              </a:rPr>
              <a:t>Capitulo de Libro </a:t>
            </a:r>
            <a:r>
              <a:rPr lang="es-CO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ea typeface="+mn-ea"/>
                <a:cs typeface="Arial" panose="020B0604020202020204" pitchFamily="34" charset="0"/>
              </a:rPr>
              <a:t>(10.3) </a:t>
            </a:r>
            <a:endParaRPr lang="es-CO" sz="3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Tabla">
            <a:extLst>
              <a:ext uri="{FF2B5EF4-FFF2-40B4-BE49-F238E27FC236}">
                <a16:creationId xmlns:a16="http://schemas.microsoft.com/office/drawing/2014/main" id="{E31B4655-00DE-442A-9042-1D52F1173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210447"/>
              </p:ext>
            </p:extLst>
          </p:nvPr>
        </p:nvGraphicFramePr>
        <p:xfrm>
          <a:off x="370702" y="892138"/>
          <a:ext cx="11491783" cy="650133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96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5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4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pPr marL="0" lv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2000" kern="1200" dirty="0">
                        <a:solidFill>
                          <a:schemeClr val="tx1"/>
                        </a:solidFill>
                        <a:latin typeface="Open Sans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2" marR="68582" marT="34301" marB="34301" anchor="ctr"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6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Autor, A., y Autor, A. (Año). </a:t>
                      </a:r>
                      <a:r>
                        <a:rPr lang="es-NI" sz="26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Título de la tesis en cursiva  </a:t>
                      </a:r>
                      <a:r>
                        <a:rPr lang="es-NI" sz="26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[Tesis de pregrado, maestría o doctoral no publicada]. Nombre de la institución</a:t>
                      </a:r>
                      <a:r>
                        <a:rPr lang="es-NI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.</a:t>
                      </a: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68582" marR="68582" marT="34301" marB="3430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17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 anchorCtr="1"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849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lvl="0" indent="-2520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6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Reynosa Correa, C. M., y Díaz Mena, F. M.</a:t>
                      </a:r>
                      <a:r>
                        <a:rPr lang="es-NI" sz="26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(2016). </a:t>
                      </a:r>
                      <a:r>
                        <a:rPr lang="es-NI" sz="26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Estado de los </a:t>
                      </a:r>
                      <a:r>
                        <a:rPr lang="es-NI" sz="26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suelos </a:t>
                      </a:r>
                      <a:r>
                        <a:rPr lang="es-NI" sz="26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y </a:t>
                      </a:r>
                      <a:r>
                        <a:rPr lang="es-NI" sz="26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capacidad   </a:t>
                      </a:r>
                    </a:p>
                    <a:p>
                      <a:pPr marL="0" lvl="0" indent="-2520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NI" sz="26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              de </a:t>
                      </a:r>
                      <a:r>
                        <a:rPr lang="es-NI" sz="26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uso </a:t>
                      </a:r>
                      <a:r>
                        <a:rPr lang="es-NI" sz="26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de </a:t>
                      </a:r>
                      <a:r>
                        <a:rPr lang="es-NI" sz="26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la tierra en la finca El Cacao, La </a:t>
                      </a:r>
                      <a:r>
                        <a:rPr lang="es-NI" sz="26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Fonseca – </a:t>
                      </a:r>
                      <a:r>
                        <a:rPr lang="es-NI" sz="2600" b="0" i="1" kern="12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Kukra</a:t>
                      </a:r>
                      <a:r>
                        <a:rPr lang="es-NI" sz="26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 Hill</a:t>
                      </a:r>
                      <a:r>
                        <a:rPr lang="es-NI" sz="26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</a:t>
                      </a:r>
                      <a:r>
                        <a:rPr lang="es-NI" sz="26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[</a:t>
                      </a:r>
                      <a:r>
                        <a:rPr lang="es-NI" sz="26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Tesis </a:t>
                      </a:r>
                      <a:r>
                        <a:rPr lang="es-NI" sz="26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de </a:t>
                      </a:r>
                      <a:r>
                        <a:rPr lang="es-NI" sz="26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</a:t>
                      </a:r>
                    </a:p>
                    <a:p>
                      <a:pPr marL="0" lvl="0" indent="-2520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NI" sz="26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              pregrado no publicada].  Universidad Nacional Agraria.</a:t>
                      </a:r>
                    </a:p>
                  </a:txBody>
                  <a:tcPr marL="68582" marR="68582" marT="34301" marB="34301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555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Cita en el texto 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175">
                <a:tc gridSpan="2">
                  <a:txBody>
                    <a:bodyPr/>
                    <a:lstStyle/>
                    <a:p>
                      <a:pPr marL="0" lvl="0" indent="-252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5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Cita entre paréntesis</a:t>
                      </a:r>
                      <a:r>
                        <a:rPr lang="es-CO" sz="2500" b="0" kern="1200" dirty="0" smtClean="0">
                          <a:solidFill>
                            <a:schemeClr val="bg1">
                              <a:lumMod val="10000"/>
                            </a:schemeClr>
                          </a:solidFill>
                          <a:latin typeface="+mj-lt"/>
                          <a:ea typeface="Times New Roman"/>
                          <a:cs typeface="Arial" panose="020B0604020202020204" pitchFamily="34" charset="0"/>
                        </a:rPr>
                        <a:t>: (</a:t>
                      </a:r>
                      <a:r>
                        <a:rPr lang="es-CO" sz="25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Reynosa y Díaz, 2016, p. 10)</a:t>
                      </a:r>
                    </a:p>
                    <a:p>
                      <a:pPr marL="0" marR="0" lvl="0" indent="-25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5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Cita</a:t>
                      </a:r>
                      <a:r>
                        <a:rPr lang="es-CO" sz="2500" b="0" i="0" kern="120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Narrativa: Reynosa y Díaz (2016) </a:t>
                      </a:r>
                      <a:r>
                        <a:rPr kumimoji="0" lang="es-CO" sz="2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"/>
                          <a:cs typeface=""/>
                        </a:rPr>
                        <a:t>y al final del párrafo la (p. 8)</a:t>
                      </a:r>
                    </a:p>
                    <a:p>
                      <a:pPr marL="0" lvl="0" indent="-252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2500" b="0" i="0" kern="120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  <a:p>
                      <a:pPr marL="0" lvl="0" indent="-25200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N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E6528C60-CA2C-4117-BBD9-DCFE8CB95DAE}"/>
              </a:ext>
            </a:extLst>
          </p:cNvPr>
          <p:cNvSpPr txBox="1">
            <a:spLocks/>
          </p:cNvSpPr>
          <p:nvPr/>
        </p:nvSpPr>
        <p:spPr>
          <a:xfrm>
            <a:off x="3422470" y="209378"/>
            <a:ext cx="4885490" cy="591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base">
              <a:spcAft>
                <a:spcPct val="0"/>
              </a:spcAft>
              <a:defRPr/>
            </a:pPr>
            <a:r>
              <a:rPr lang="es-CO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ea typeface="+mn-ea"/>
                <a:cs typeface="Arial" panose="020B0604020202020204" pitchFamily="34" charset="0"/>
              </a:rPr>
              <a:t>TESIS  </a:t>
            </a:r>
            <a:r>
              <a:rPr lang="es-CO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ea typeface="+mn-ea"/>
                <a:cs typeface="Arial" panose="020B0604020202020204" pitchFamily="34" charset="0"/>
              </a:rPr>
              <a:t>(10.6) </a:t>
            </a:r>
            <a:endParaRPr lang="es-CO" sz="3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04552" y="1206931"/>
            <a:ext cx="9914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3200" b="1" dirty="0">
                <a:latin typeface="+mj-lt"/>
                <a:cs typeface="Arial" panose="020B0604020202020204" pitchFamily="34" charset="0"/>
              </a:rPr>
              <a:t>La sociedad de la información demanda profesionales que se adapten:</a:t>
            </a:r>
            <a:endParaRPr lang="es-NI" sz="24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471693" y="150532"/>
            <a:ext cx="2484270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s-NI" sz="36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Introducción</a:t>
            </a: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2153178" y="2355663"/>
          <a:ext cx="8295883" cy="4203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25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EF2D04B-00AD-4131-8B12-05551ED62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612400"/>
              </p:ext>
            </p:extLst>
          </p:nvPr>
        </p:nvGraphicFramePr>
        <p:xfrm>
          <a:off x="321276" y="799249"/>
          <a:ext cx="11417642" cy="38967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77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8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2809">
                <a:tc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NI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pPr marL="450215" lvl="0" indent="-450215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NI" sz="2800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0" marR="68570" marT="34262" marB="34262" anchor="ctr"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Apellido, Inicial nombre. (mes, año). Título del  Artículo. </a:t>
                      </a:r>
                      <a:r>
                        <a:rPr lang="es-CO" sz="28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Nombre de la Revista</a:t>
                      </a:r>
                      <a:r>
                        <a:rPr lang="es-CO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, </a:t>
                      </a:r>
                      <a:r>
                        <a:rPr lang="es-CO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Vol.(</a:t>
                      </a:r>
                      <a:r>
                        <a:rPr lang="es-CO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No.), página inicial - página final del artículo. </a:t>
                      </a:r>
                    </a:p>
                  </a:txBody>
                  <a:tcPr marL="68570" marR="68570" marT="34262" marB="3426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534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Referencia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68570" marR="68570" marT="34262" marB="34262" anchor="ctr" anchorCtr="1"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428">
                <a:tc gridSpan="2"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Cisne C., J. D. y Laguna, M. R. (agosto, 2004).  </a:t>
                      </a: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Estudio comparativo </a:t>
                      </a:r>
                      <a:r>
                        <a:rPr lang="es-NI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de la </a:t>
                      </a: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producción </a:t>
                      </a:r>
                      <a:r>
                        <a:rPr lang="es-NI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orgánica y tradicional de papa </a:t>
                      </a: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(</a:t>
                      </a:r>
                      <a:r>
                        <a:rPr lang="es-NI" sz="28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Solanum</a:t>
                      </a:r>
                      <a:r>
                        <a:rPr lang="es-NI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 tuberosum L.) en </a:t>
                      </a:r>
                      <a:r>
                        <a:rPr lang="es-NI" sz="2800" b="0" i="0" kern="12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Miraflor</a:t>
                      </a:r>
                      <a:r>
                        <a:rPr lang="es-NI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, </a:t>
                      </a: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Estelí</a:t>
                      </a:r>
                      <a:r>
                        <a:rPr lang="es-NI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. </a:t>
                      </a:r>
                      <a:r>
                        <a:rPr lang="es-NI" sz="2800" b="0" i="1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La Calera, 4</a:t>
                      </a:r>
                      <a:r>
                        <a:rPr lang="es-NI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(4), </a:t>
                      </a:r>
                      <a:r>
                        <a:rPr lang="es-NI" sz="28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5-9</a:t>
                      </a:r>
                      <a:r>
                        <a:rPr lang="es-NI" sz="2800" b="0" i="0" kern="12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.</a:t>
                      </a:r>
                    </a:p>
                  </a:txBody>
                  <a:tcPr marL="68570" marR="68570" marT="34262" marB="34262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9036B8FE-B266-415D-AC6D-E58A8EE34D66}"/>
              </a:ext>
            </a:extLst>
          </p:cNvPr>
          <p:cNvSpPr txBox="1">
            <a:spLocks/>
          </p:cNvSpPr>
          <p:nvPr/>
        </p:nvSpPr>
        <p:spPr>
          <a:xfrm>
            <a:off x="3701142" y="235150"/>
            <a:ext cx="5195723" cy="799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base">
              <a:spcAft>
                <a:spcPct val="0"/>
              </a:spcAft>
              <a:defRPr/>
            </a:pPr>
            <a:r>
              <a:rPr lang="es-CO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ea typeface="+mn-ea"/>
                <a:cs typeface="Arial" panose="020B0604020202020204" pitchFamily="34" charset="0"/>
              </a:rPr>
              <a:t>REVISTA </a:t>
            </a:r>
            <a:r>
              <a:rPr lang="es-CO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ea typeface="+mn-ea"/>
                <a:cs typeface="Arial" panose="020B0604020202020204" pitchFamily="34" charset="0"/>
              </a:rPr>
              <a:t>10.1 (15) </a:t>
            </a:r>
            <a:endParaRPr lang="es-CO" sz="3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514269"/>
              </p:ext>
            </p:extLst>
          </p:nvPr>
        </p:nvGraphicFramePr>
        <p:xfrm>
          <a:off x="296561" y="4600953"/>
          <a:ext cx="11442357" cy="1884221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1442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7379">
                <a:tc>
                  <a:txBody>
                    <a:bodyPr/>
                    <a:lstStyle/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8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Cita en el texto </a:t>
                      </a:r>
                      <a:endParaRPr lang="es-CO" sz="28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solidFill>
                      <a:srgbClr val="07C0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505">
                <a:tc>
                  <a:txBody>
                    <a:bodyPr/>
                    <a:lstStyle/>
                    <a:p>
                      <a:pPr indent="-25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 </a:t>
                      </a:r>
                      <a:r>
                        <a:rPr lang="es-CO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Cita entre paréntesis: (Cisne y Laguna, 2004, p. 5)</a:t>
                      </a:r>
                    </a:p>
                    <a:p>
                      <a:pPr marL="0" marR="0" lvl="0" indent="-252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Cita Narrativa:  Cisne y Laguna (2004</a:t>
                      </a:r>
                      <a:r>
                        <a:rPr lang="es-CO" sz="24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)</a:t>
                      </a:r>
                      <a:r>
                        <a:rPr kumimoji="0" lang="es-CO" sz="2800" b="0" i="0" u="none" strike="noStrike" kern="1200" cap="none" spc="0" normalizeH="0" baseline="0" noProof="0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Calibri Light"/>
                          <a:ea typeface=""/>
                          <a:cs typeface=""/>
                        </a:rPr>
                        <a:t> y al final del párrafo la (p. 8)</a:t>
                      </a:r>
                    </a:p>
                    <a:p>
                      <a:pPr indent="-252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CO" sz="24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68582" marR="68582" marT="34301" marB="3430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6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Tabla">
            <a:extLst>
              <a:ext uri="{FF2B5EF4-FFF2-40B4-BE49-F238E27FC236}">
                <a16:creationId xmlns:a16="http://schemas.microsoft.com/office/drawing/2014/main" id="{E31B4655-00DE-442A-9042-1D52F1173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30509"/>
              </p:ext>
            </p:extLst>
          </p:nvPr>
        </p:nvGraphicFramePr>
        <p:xfrm>
          <a:off x="708338" y="1233237"/>
          <a:ext cx="11154148" cy="500843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83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1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54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Esquema</a:t>
                      </a:r>
                      <a:endParaRPr lang="es-CO" sz="32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  <a:p>
                      <a:pPr marL="450215" lvl="0" indent="-450215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2800" kern="1200" dirty="0">
                        <a:solidFill>
                          <a:srgbClr val="000000"/>
                        </a:solidFill>
                        <a:effectLst/>
                        <a:latin typeface="Open Sans" panose="020B0606030504020204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301" marB="34301" anchor="ctr">
                    <a:solidFill>
                      <a:srgbClr val="07C0C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0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Apellido, Inicial nombre. (día, mes y año de publicación). Título del artículo. </a:t>
                      </a:r>
                      <a:r>
                        <a:rPr lang="es-CO" sz="30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Nombre del periódico en cursiva</a:t>
                      </a:r>
                      <a:r>
                        <a:rPr lang="es-CO" sz="30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, páginas</a:t>
                      </a:r>
                      <a:r>
                        <a:rPr lang="es-CO" sz="30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.</a:t>
                      </a:r>
                      <a:endParaRPr lang="es-CO" sz="30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76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3200" b="1" i="0" kern="12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Open Sans" panose="020B0606030504020204" pitchFamily="34" charset="0"/>
                          <a:ea typeface=""/>
                          <a:cs typeface=""/>
                        </a:rPr>
                        <a:t>Referencia</a:t>
                      </a:r>
                      <a:endParaRPr lang="es-CO" sz="3200" b="1" i="0" kern="12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Open Sans" panose="020B0606030504020204" pitchFamily="34" charset="0"/>
                        <a:ea typeface=""/>
                        <a:cs typeface=""/>
                      </a:endParaRPr>
                    </a:p>
                  </a:txBody>
                  <a:tcPr marL="68582" marR="68582" marT="34301" marB="34301" anchor="ctr" anchorCtr="1">
                    <a:solidFill>
                      <a:srgbClr val="07C0C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987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30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Pérez R., W. (8 de agosto de 2011). Se tiran la roja con los buses rusos. </a:t>
                      </a:r>
                      <a:r>
                        <a:rPr lang="es-NI" sz="3000" b="0" i="1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La Prensa</a:t>
                      </a:r>
                      <a:r>
                        <a:rPr lang="es-NI" sz="30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, p. 4A. </a:t>
                      </a:r>
                    </a:p>
                    <a:p>
                      <a:pPr marL="450215" marR="0" lvl="0" indent="-45021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NI" sz="3000" b="0" i="0" kern="12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333333"/>
                          </a:solidFill>
                          <a:effectLst/>
                          <a:latin typeface="+mj-lt"/>
                          <a:ea typeface=""/>
                          <a:cs typeface=""/>
                        </a:rPr>
                        <a:t>Si es más de una página:  pp. 1, 4; pp. 1- 4.</a:t>
                      </a:r>
                      <a:endParaRPr lang="es-CO" sz="3000" b="0" i="0" kern="12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333333"/>
                        </a:solidFill>
                        <a:effectLst/>
                        <a:latin typeface="+mj-lt"/>
                        <a:ea typeface=""/>
                        <a:cs typeface=""/>
                      </a:endParaRPr>
                    </a:p>
                  </a:txBody>
                  <a:tcPr marL="68582" marR="68582" marT="34301" marB="34301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080"/>
                        </a:lnSpc>
                        <a:spcAft>
                          <a:spcPts val="0"/>
                        </a:spcAft>
                      </a:pPr>
                      <a:endParaRPr lang="es-CO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T="45711" marB="4571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E6528C60-CA2C-4117-BBD9-DCFE8CB95DAE}"/>
              </a:ext>
            </a:extLst>
          </p:cNvPr>
          <p:cNvSpPr txBox="1">
            <a:spLocks/>
          </p:cNvSpPr>
          <p:nvPr/>
        </p:nvSpPr>
        <p:spPr>
          <a:xfrm>
            <a:off x="2830287" y="509451"/>
            <a:ext cx="5752010" cy="723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base">
              <a:spcAft>
                <a:spcPct val="0"/>
              </a:spcAft>
              <a:defRPr/>
            </a:pPr>
            <a:r>
              <a:rPr lang="es-CO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ea typeface="+mn-ea"/>
                <a:cs typeface="Arial" panose="020B0604020202020204" pitchFamily="34" charset="0"/>
              </a:rPr>
              <a:t>PERIÓDICO  </a:t>
            </a:r>
            <a:r>
              <a:rPr lang="es-CO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ea typeface="+mn-ea"/>
                <a:cs typeface="Arial" panose="020B0604020202020204" pitchFamily="34" charset="0"/>
              </a:rPr>
              <a:t>10 (16) </a:t>
            </a:r>
            <a:endParaRPr lang="es-CO" sz="3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0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A6CE32A9-A25B-4DB7-A036-D22C76590649}"/>
              </a:ext>
            </a:extLst>
          </p:cNvPr>
          <p:cNvSpPr/>
          <p:nvPr/>
        </p:nvSpPr>
        <p:spPr>
          <a:xfrm>
            <a:off x="2521131" y="186617"/>
            <a:ext cx="7086341" cy="504825"/>
          </a:xfrm>
          <a:prstGeom prst="roundRect">
            <a:avLst/>
          </a:prstGeom>
          <a:ln w="508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3200" b="1" dirty="0">
                <a:ln>
                  <a:solidFill>
                    <a:srgbClr val="4472C4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Open Sans" panose="020B0606030504020204"/>
                <a:cs typeface="Arial" panose="020B0604020202020204" pitchFamily="34" charset="0"/>
              </a:rPr>
              <a:t>Lista de referencias</a:t>
            </a:r>
            <a:endParaRPr lang="es-ES" sz="3200" b="1" dirty="0">
              <a:ln>
                <a:solidFill>
                  <a:srgbClr val="4472C4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2996" y="1358707"/>
            <a:ext cx="11684682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5905" indent="-255905">
              <a:lnSpc>
                <a:spcPct val="150000"/>
              </a:lnSpc>
              <a:spcAft>
                <a:spcPts val="0"/>
              </a:spcAft>
            </a:pPr>
            <a:r>
              <a:rPr lang="es-ES" sz="2100" dirty="0" smtClean="0">
                <a:latin typeface="+mj-lt"/>
                <a:ea typeface="Times New Roman" panose="02020603050405020304" pitchFamily="18" charset="0"/>
              </a:rPr>
              <a:t>American </a:t>
            </a:r>
            <a:r>
              <a:rPr lang="es-ES" sz="2100" dirty="0" err="1" smtClean="0">
                <a:latin typeface="+mj-lt"/>
                <a:ea typeface="Times New Roman" panose="02020603050405020304" pitchFamily="18" charset="0"/>
              </a:rPr>
              <a:t>Psychologycal</a:t>
            </a:r>
            <a:r>
              <a:rPr lang="es-ES" sz="21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s-ES" sz="2100" dirty="0" err="1" smtClean="0">
                <a:latin typeface="+mj-lt"/>
                <a:ea typeface="Times New Roman" panose="02020603050405020304" pitchFamily="18" charset="0"/>
              </a:rPr>
              <a:t>Association</a:t>
            </a:r>
            <a:r>
              <a:rPr lang="es-ES" sz="2100" dirty="0" smtClean="0">
                <a:latin typeface="+mj-lt"/>
                <a:ea typeface="Times New Roman" panose="02020603050405020304" pitchFamily="18" charset="0"/>
              </a:rPr>
              <a:t> (2010). </a:t>
            </a:r>
            <a:r>
              <a:rPr lang="es-ES" sz="2100" i="1" dirty="0">
                <a:latin typeface="+mj-lt"/>
                <a:ea typeface="Times New Roman" panose="02020603050405020304" pitchFamily="18" charset="0"/>
              </a:rPr>
              <a:t>Manual de Publicaciones de la American </a:t>
            </a:r>
            <a:r>
              <a:rPr lang="es-ES" sz="2100" i="1" dirty="0" err="1">
                <a:latin typeface="+mj-lt"/>
                <a:ea typeface="Times New Roman" panose="02020603050405020304" pitchFamily="18" charset="0"/>
              </a:rPr>
              <a:t>Psycholo</a:t>
            </a:r>
            <a:r>
              <a:rPr lang="es-ES" sz="21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s-ES" sz="2100" i="1" dirty="0" err="1">
                <a:latin typeface="+mj-lt"/>
                <a:ea typeface="Times New Roman" panose="02020603050405020304" pitchFamily="18" charset="0"/>
              </a:rPr>
              <a:t>gical</a:t>
            </a:r>
            <a:r>
              <a:rPr lang="es-ES" sz="21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s-ES" sz="2100" i="1" dirty="0" err="1">
                <a:latin typeface="+mj-lt"/>
                <a:ea typeface="Times New Roman" panose="02020603050405020304" pitchFamily="18" charset="0"/>
              </a:rPr>
              <a:t>Association</a:t>
            </a:r>
            <a:r>
              <a:rPr lang="es-ES" sz="21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s-ES" sz="2100" i="1" dirty="0" smtClean="0">
                <a:latin typeface="+mj-lt"/>
                <a:ea typeface="Times New Roman" panose="02020603050405020304" pitchFamily="18" charset="0"/>
              </a:rPr>
              <a:t> (</a:t>
            </a:r>
            <a:r>
              <a:rPr lang="es-ES" sz="2100" dirty="0" smtClean="0">
                <a:latin typeface="+mj-lt"/>
                <a:ea typeface="Times New Roman" panose="02020603050405020304" pitchFamily="18" charset="0"/>
              </a:rPr>
              <a:t>6ta. </a:t>
            </a:r>
            <a:r>
              <a:rPr lang="es-ES" sz="2100" dirty="0">
                <a:latin typeface="+mj-lt"/>
                <a:ea typeface="Times New Roman" panose="02020603050405020304" pitchFamily="18" charset="0"/>
              </a:rPr>
              <a:t>ed.). México, D.F.: El Manual Moderno</a:t>
            </a:r>
          </a:p>
          <a:p>
            <a:pPr marL="255905" indent="-255905">
              <a:lnSpc>
                <a:spcPct val="150000"/>
              </a:lnSpc>
            </a:pPr>
            <a:r>
              <a:rPr lang="es-NI" sz="2100" dirty="0">
                <a:latin typeface="+mj-lt"/>
                <a:ea typeface="Times New Roman" panose="02020603050405020304" pitchFamily="18" charset="0"/>
              </a:rPr>
              <a:t>American Psychological </a:t>
            </a:r>
            <a:r>
              <a:rPr lang="es-NI" sz="2100" dirty="0" err="1">
                <a:latin typeface="+mj-lt"/>
                <a:ea typeface="Times New Roman" panose="02020603050405020304" pitchFamily="18" charset="0"/>
              </a:rPr>
              <a:t>Association</a:t>
            </a:r>
            <a:r>
              <a:rPr lang="es-NI" sz="2100" dirty="0">
                <a:latin typeface="+mj-lt"/>
                <a:ea typeface="Times New Roman" panose="02020603050405020304" pitchFamily="18" charset="0"/>
              </a:rPr>
              <a:t> (2020). </a:t>
            </a:r>
            <a:r>
              <a:rPr lang="es-NI" sz="2100" i="1" dirty="0" err="1">
                <a:latin typeface="+mj-lt"/>
                <a:ea typeface="Times New Roman" panose="02020603050405020304" pitchFamily="18" charset="0"/>
              </a:rPr>
              <a:t>Publication</a:t>
            </a:r>
            <a:r>
              <a:rPr lang="es-NI" sz="2100" i="1" dirty="0">
                <a:latin typeface="+mj-lt"/>
                <a:ea typeface="Times New Roman" panose="02020603050405020304" pitchFamily="18" charset="0"/>
              </a:rPr>
              <a:t> manual of </a:t>
            </a:r>
            <a:r>
              <a:rPr lang="es-NI" sz="2100" i="1" dirty="0" err="1">
                <a:latin typeface="+mj-lt"/>
                <a:ea typeface="Times New Roman" panose="02020603050405020304" pitchFamily="18" charset="0"/>
              </a:rPr>
              <a:t>the</a:t>
            </a:r>
            <a:r>
              <a:rPr lang="es-NI" sz="2100" i="1" dirty="0">
                <a:latin typeface="+mj-lt"/>
                <a:ea typeface="Times New Roman" panose="02020603050405020304" pitchFamily="18" charset="0"/>
              </a:rPr>
              <a:t> American Psychological </a:t>
            </a:r>
            <a:r>
              <a:rPr lang="es-NI" sz="2100" i="1" dirty="0" err="1">
                <a:latin typeface="+mj-lt"/>
                <a:ea typeface="Times New Roman" panose="02020603050405020304" pitchFamily="18" charset="0"/>
              </a:rPr>
              <a:t>Association</a:t>
            </a:r>
            <a:r>
              <a:rPr lang="es-NI" sz="2100" i="1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s-NI" sz="2100" dirty="0">
                <a:latin typeface="+mj-lt"/>
                <a:ea typeface="Times New Roman" panose="02020603050405020304" pitchFamily="18" charset="0"/>
              </a:rPr>
              <a:t>(7th </a:t>
            </a:r>
            <a:r>
              <a:rPr lang="es-NI" sz="2100" dirty="0" smtClean="0">
                <a:latin typeface="+mj-lt"/>
                <a:ea typeface="Times New Roman" panose="02020603050405020304" pitchFamily="18" charset="0"/>
              </a:rPr>
              <a:t>ed</a:t>
            </a:r>
            <a:r>
              <a:rPr lang="es-NI" sz="2100" dirty="0">
                <a:latin typeface="+mj-lt"/>
                <a:ea typeface="Times New Roman" panose="02020603050405020304" pitchFamily="18" charset="0"/>
              </a:rPr>
              <a:t>.). https://doi.org/10.1037/0000165-000 </a:t>
            </a:r>
          </a:p>
          <a:p>
            <a:pPr marL="758825" indent="-758825">
              <a:lnSpc>
                <a:spcPct val="150000"/>
              </a:lnSpc>
              <a:spcAft>
                <a:spcPts val="0"/>
              </a:spcAft>
            </a:pPr>
            <a:r>
              <a:rPr lang="es-NI" sz="2100" dirty="0">
                <a:latin typeface="+mj-lt"/>
                <a:ea typeface="Times New Roman" panose="02020603050405020304" pitchFamily="18" charset="0"/>
              </a:rPr>
              <a:t>Díaz, M. (2008). Acceso a Recursos de </a:t>
            </a:r>
            <a:r>
              <a:rPr lang="es-NI" sz="2100" dirty="0" smtClean="0">
                <a:latin typeface="+mj-lt"/>
                <a:ea typeface="Times New Roman" panose="02020603050405020304" pitchFamily="18" charset="0"/>
              </a:rPr>
              <a:t>Información. </a:t>
            </a:r>
            <a:endParaRPr lang="es-NI" sz="2100" dirty="0">
              <a:latin typeface="+mj-lt"/>
              <a:ea typeface="Times New Roman" panose="02020603050405020304" pitchFamily="18" charset="0"/>
            </a:endParaRPr>
          </a:p>
          <a:p>
            <a:pPr marL="758825" indent="-758825">
              <a:lnSpc>
                <a:spcPct val="150000"/>
              </a:lnSpc>
            </a:pPr>
            <a:r>
              <a:rPr lang="es-NI" sz="2100" dirty="0">
                <a:latin typeface="+mj-lt"/>
                <a:ea typeface="Times New Roman" panose="02020603050405020304" pitchFamily="18" charset="0"/>
              </a:rPr>
              <a:t>Gestión del conocimiento versus gestión de la información/Viviana Fernández Marcial. (Jul.-Dic., 2006.)</a:t>
            </a:r>
          </a:p>
          <a:p>
            <a:pPr marL="758825" indent="-758825">
              <a:lnSpc>
                <a:spcPct val="150000"/>
              </a:lnSpc>
              <a:spcAft>
                <a:spcPts val="0"/>
              </a:spcAft>
            </a:pPr>
            <a:r>
              <a:rPr lang="es-NI" sz="21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s-NI" sz="2100" dirty="0" smtClean="0">
                <a:latin typeface="+mj-lt"/>
                <a:ea typeface="Times New Roman" panose="02020603050405020304" pitchFamily="18" charset="0"/>
              </a:rPr>
              <a:t>               En </a:t>
            </a:r>
            <a:r>
              <a:rPr lang="es-NI" sz="2100" i="1" dirty="0" smtClean="0">
                <a:latin typeface="+mj-lt"/>
                <a:ea typeface="Times New Roman" panose="02020603050405020304" pitchFamily="18" charset="0"/>
              </a:rPr>
              <a:t>Investigación </a:t>
            </a:r>
            <a:r>
              <a:rPr lang="es-NI" sz="2100" i="1" dirty="0">
                <a:latin typeface="+mj-lt"/>
                <a:ea typeface="Times New Roman" panose="02020603050405020304" pitchFamily="18" charset="0"/>
              </a:rPr>
              <a:t>Bibliotecológica, archivonomía, bibliotecología e información</a:t>
            </a:r>
            <a:r>
              <a:rPr lang="es-NI" sz="2100" dirty="0">
                <a:latin typeface="+mj-lt"/>
                <a:ea typeface="Times New Roman" panose="02020603050405020304" pitchFamily="18" charset="0"/>
              </a:rPr>
              <a:t>, 20 (41).</a:t>
            </a:r>
          </a:p>
          <a:p>
            <a:pPr marL="758825" indent="-758825">
              <a:lnSpc>
                <a:spcPct val="150000"/>
              </a:lnSpc>
              <a:spcAft>
                <a:spcPts val="0"/>
              </a:spcAft>
            </a:pPr>
            <a:r>
              <a:rPr lang="es-NI" sz="2100" dirty="0" smtClean="0">
                <a:latin typeface="+mj-lt"/>
                <a:ea typeface="Times New Roman" panose="02020603050405020304" pitchFamily="18" charset="0"/>
              </a:rPr>
              <a:t>Miranda </a:t>
            </a:r>
            <a:r>
              <a:rPr lang="es-NI" sz="2100" dirty="0">
                <a:latin typeface="+mj-lt"/>
                <a:ea typeface="Times New Roman" panose="02020603050405020304" pitchFamily="18" charset="0"/>
              </a:rPr>
              <a:t>Arguedas, A. (2009). </a:t>
            </a:r>
            <a:r>
              <a:rPr lang="es-NI" sz="2100" i="1" dirty="0">
                <a:latin typeface="+mj-lt"/>
                <a:ea typeface="Times New Roman" panose="02020603050405020304" pitchFamily="18" charset="0"/>
              </a:rPr>
              <a:t>Retos de la Alfabetización Informacional</a:t>
            </a:r>
            <a:r>
              <a:rPr lang="es-NI" sz="2100" dirty="0" smtClean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758825" indent="-758825">
              <a:lnSpc>
                <a:spcPct val="150000"/>
              </a:lnSpc>
              <a:spcAft>
                <a:spcPts val="0"/>
              </a:spcAft>
            </a:pPr>
            <a:r>
              <a:rPr lang="es-NI" sz="2100" dirty="0" smtClean="0">
                <a:latin typeface="+mj-lt"/>
                <a:ea typeface="Times New Roman" panose="02020603050405020304" pitchFamily="18" charset="0"/>
              </a:rPr>
              <a:t>Moreno, D., y  Carrillo, J. (2019). </a:t>
            </a:r>
            <a:r>
              <a:rPr lang="es-ES" sz="2100" dirty="0">
                <a:latin typeface="+mj-lt"/>
                <a:ea typeface="Times New Roman" panose="02020603050405020304" pitchFamily="18" charset="0"/>
              </a:rPr>
              <a:t>Normas </a:t>
            </a:r>
            <a:r>
              <a:rPr lang="es-ES" sz="2100" dirty="0" smtClean="0">
                <a:latin typeface="+mj-lt"/>
                <a:ea typeface="Times New Roman" panose="02020603050405020304" pitchFamily="18" charset="0"/>
              </a:rPr>
              <a:t>APA: Guía </a:t>
            </a:r>
            <a:r>
              <a:rPr lang="es-ES" sz="2100" dirty="0">
                <a:latin typeface="+mj-lt"/>
                <a:ea typeface="Times New Roman" panose="02020603050405020304" pitchFamily="18" charset="0"/>
              </a:rPr>
              <a:t>de citación y </a:t>
            </a:r>
            <a:r>
              <a:rPr lang="es-ES" sz="2100" dirty="0" smtClean="0">
                <a:latin typeface="+mj-lt"/>
                <a:ea typeface="Times New Roman" panose="02020603050405020304" pitchFamily="18" charset="0"/>
              </a:rPr>
              <a:t>referenciación (7ma. ed.). Universidad Central</a:t>
            </a:r>
            <a:endParaRPr lang="es-NI" sz="21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13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28797" y="2151789"/>
            <a:ext cx="98359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400" b="1" i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s-ES" sz="2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Actividad </a:t>
            </a:r>
            <a:r>
              <a:rPr lang="es-ES" sz="24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no presencial 1</a:t>
            </a:r>
            <a:r>
              <a:rPr lang="es-ES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 Investiga sobre </a:t>
            </a:r>
            <a:r>
              <a:rPr lang="es-E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</a:t>
            </a:r>
            <a:r>
              <a:rPr lang="es-ES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aplicación de las normas </a:t>
            </a:r>
            <a:r>
              <a:rPr lang="es-ES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APA en </a:t>
            </a:r>
            <a:r>
              <a:rPr lang="es-ES" sz="24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elaboración de diferentes citas y referencias bibliográficas</a:t>
            </a:r>
            <a:endParaRPr lang="es-NI" sz="2400" dirty="0"/>
          </a:p>
        </p:txBody>
      </p:sp>
    </p:spTree>
    <p:extLst>
      <p:ext uri="{BB962C8B-B14F-4D97-AF65-F5344CB8AC3E}">
        <p14:creationId xmlns:p14="http://schemas.microsoft.com/office/powerpoint/2010/main" val="2698134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45141" y="3013731"/>
            <a:ext cx="1087437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200" i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“La </a:t>
            </a:r>
            <a:r>
              <a:rPr lang="es-ES_tradnl" sz="3200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Investigación científica es esencialmente una labor intelectual que exige conocer y aplicar las técnicas existentes referentes al ejercicio de la inteligencia y la </a:t>
            </a:r>
            <a:r>
              <a:rPr lang="es-ES_tradnl" sz="3200" i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creatividad” </a:t>
            </a:r>
            <a:r>
              <a:rPr lang="es-ES_tradnl" sz="2400" i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(</a:t>
            </a:r>
            <a:r>
              <a:rPr lang="es-ES_tradnl" sz="2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Sierra</a:t>
            </a:r>
            <a:r>
              <a:rPr lang="es-ES_tradnl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1999, p.16</a:t>
            </a:r>
            <a:r>
              <a:rPr lang="es-ES_tradnl" sz="2400" i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).</a:t>
            </a:r>
            <a:endParaRPr lang="es-ES_tradnl" sz="2400" i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4100" name="Imagen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2546" y="4794422"/>
            <a:ext cx="1579563" cy="1854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266031" y="535833"/>
            <a:ext cx="9291638" cy="156966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NI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La American Psychological Association </a:t>
            </a:r>
            <a:r>
              <a:rPr lang="es-NI" sz="32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 una organización científica que ha establecido normas internacionales de procedimientos para la investigación científica</a:t>
            </a:r>
          </a:p>
        </p:txBody>
      </p:sp>
      <p:sp>
        <p:nvSpPr>
          <p:cNvPr id="2" name="Flecha abajo 1"/>
          <p:cNvSpPr/>
          <p:nvPr/>
        </p:nvSpPr>
        <p:spPr>
          <a:xfrm>
            <a:off x="5911850" y="2408239"/>
            <a:ext cx="544513" cy="60549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N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1 Rectángulo">
            <a:extLst>
              <a:ext uri="{FF2B5EF4-FFF2-40B4-BE49-F238E27FC236}">
                <a16:creationId xmlns:a16="http://schemas.microsoft.com/office/drawing/2014/main" id="{77A94873-54C9-41A2-8ACA-A22CF42CC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500" y="6338888"/>
            <a:ext cx="4889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American Psychological </a:t>
            </a:r>
            <a:r>
              <a:rPr kumimoji="0" lang="es-CO" alt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Association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 (APA)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Septima</a:t>
            </a:r>
            <a:r>
              <a:rPr kumimoji="0" lang="es-CO" altLang="es-CO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s-CO" alt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edición</a:t>
            </a: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2681747"/>
              </p:ext>
            </p:extLst>
          </p:nvPr>
        </p:nvGraphicFramePr>
        <p:xfrm>
          <a:off x="1037164" y="1143273"/>
          <a:ext cx="9831134" cy="5195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02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36918409"/>
              </p:ext>
            </p:extLst>
          </p:nvPr>
        </p:nvGraphicFramePr>
        <p:xfrm>
          <a:off x="408927" y="1197734"/>
          <a:ext cx="11619941" cy="4623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1" name="1 Rectángulo">
            <a:extLst>
              <a:ext uri="{FF2B5EF4-FFF2-40B4-BE49-F238E27FC236}">
                <a16:creationId xmlns:a16="http://schemas.microsoft.com/office/drawing/2014/main" id="{86DBEF89-C341-4FDC-8211-5CC19E7A1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6334125"/>
            <a:ext cx="4008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American Psychological </a:t>
            </a:r>
            <a:r>
              <a:rPr kumimoji="0" lang="es-CO" altLang="es-C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Association</a:t>
            </a:r>
            <a:r>
              <a:rPr kumimoji="0" lang="es-CO" alt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 (APA)</a:t>
            </a:r>
          </a:p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Septima</a:t>
            </a:r>
            <a:r>
              <a:rPr kumimoji="0" lang="es-CO" altLang="es-CO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s-CO" alt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 panose="020406040505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edición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520081" y="612959"/>
            <a:ext cx="5397631" cy="58477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s-CL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Referencias bibliográficas </a:t>
            </a:r>
            <a:endParaRPr lang="es-NI" sz="3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Open Sans" panose="020B060603050402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669" y="244920"/>
            <a:ext cx="826490" cy="1178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4187" r="3827" b="8773"/>
          <a:stretch/>
        </p:blipFill>
        <p:spPr>
          <a:xfrm>
            <a:off x="2895347" y="244919"/>
            <a:ext cx="968596" cy="1178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887268"/>
              </p:ext>
            </p:extLst>
          </p:nvPr>
        </p:nvGraphicFramePr>
        <p:xfrm>
          <a:off x="403656" y="1458097"/>
          <a:ext cx="11788344" cy="52473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721828">
                  <a:extLst>
                    <a:ext uri="{9D8B030D-6E8A-4147-A177-3AD203B41FA5}">
                      <a16:colId xmlns:a16="http://schemas.microsoft.com/office/drawing/2014/main" val="1135271803"/>
                    </a:ext>
                  </a:extLst>
                </a:gridCol>
                <a:gridCol w="6066516">
                  <a:extLst>
                    <a:ext uri="{9D8B030D-6E8A-4147-A177-3AD203B41FA5}">
                      <a16:colId xmlns:a16="http://schemas.microsoft.com/office/drawing/2014/main" val="2416330078"/>
                    </a:ext>
                  </a:extLst>
                </a:gridCol>
              </a:tblGrid>
              <a:tr h="325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APA Sexta Edición</a:t>
                      </a:r>
                      <a:endParaRPr lang="es-N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APA Séptima edición</a:t>
                      </a:r>
                      <a:endParaRPr lang="es-N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2469046"/>
                  </a:ext>
                </a:extLst>
              </a:tr>
              <a:tr h="431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La lista de referencia se escriben hasta 7 autores</a:t>
                      </a:r>
                      <a:endParaRPr lang="es-NI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En</a:t>
                      </a:r>
                      <a:r>
                        <a:rPr lang="es-ES" sz="1600" baseline="0" dirty="0" smtClean="0">
                          <a:effectLst/>
                        </a:rPr>
                        <a:t> la Referencia se incluyen </a:t>
                      </a:r>
                      <a:r>
                        <a:rPr lang="es-ES" sz="1600" dirty="0" smtClean="0">
                          <a:effectLst/>
                        </a:rPr>
                        <a:t> </a:t>
                      </a:r>
                      <a:r>
                        <a:rPr lang="es-ES" sz="1600" dirty="0">
                          <a:effectLst/>
                        </a:rPr>
                        <a:t>hasta 20 autores</a:t>
                      </a:r>
                      <a:endParaRPr lang="es-N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71023"/>
                  </a:ext>
                </a:extLst>
              </a:tr>
              <a:tr h="8930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Es necesario incluir la ubicación de la editorial en la referencia: </a:t>
                      </a:r>
                      <a:r>
                        <a:rPr lang="es-ES" sz="1600" b="1" dirty="0">
                          <a:effectLst/>
                        </a:rPr>
                        <a:t>Nueva York, NY</a:t>
                      </a:r>
                      <a:r>
                        <a:rPr lang="es-ES" sz="1600" b="0" dirty="0">
                          <a:effectLst/>
                        </a:rPr>
                        <a:t>: </a:t>
                      </a:r>
                      <a:r>
                        <a:rPr lang="es-ES" sz="1600" b="0" dirty="0" err="1">
                          <a:effectLst/>
                        </a:rPr>
                        <a:t>Simon</a:t>
                      </a:r>
                      <a:r>
                        <a:rPr lang="es-ES" sz="1600" b="0" dirty="0">
                          <a:effectLst/>
                        </a:rPr>
                        <a:t> </a:t>
                      </a:r>
                      <a:r>
                        <a:rPr lang="es-ES" sz="1600" b="0" dirty="0" smtClean="0">
                          <a:effectLst/>
                        </a:rPr>
                        <a:t>y </a:t>
                      </a:r>
                      <a:r>
                        <a:rPr lang="es-ES" sz="1600" b="0" dirty="0" err="1">
                          <a:effectLst/>
                        </a:rPr>
                        <a:t>Schuster</a:t>
                      </a:r>
                      <a:r>
                        <a:rPr lang="es-ES" sz="1600" b="0" dirty="0">
                          <a:effectLst/>
                        </a:rPr>
                        <a:t>.</a:t>
                      </a:r>
                      <a:endParaRPr lang="es-NI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</a:rPr>
                        <a:t>Se elimina el lugar de publicación antes de la casa editorial: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1" dirty="0" err="1" smtClean="0">
                          <a:effectLst/>
                        </a:rPr>
                        <a:t>Simon</a:t>
                      </a:r>
                      <a:r>
                        <a:rPr lang="es-ES" sz="1600" b="1" dirty="0" smtClean="0">
                          <a:effectLst/>
                        </a:rPr>
                        <a:t> </a:t>
                      </a:r>
                      <a:r>
                        <a:rPr lang="es-ES" sz="1600" b="1" dirty="0">
                          <a:effectLst/>
                        </a:rPr>
                        <a:t>y </a:t>
                      </a:r>
                      <a:r>
                        <a:rPr lang="es-ES" sz="1600" b="1" dirty="0" err="1">
                          <a:effectLst/>
                        </a:rPr>
                        <a:t>Schuster</a:t>
                      </a:r>
                      <a:endParaRPr lang="es-N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3377590"/>
                  </a:ext>
                </a:extLst>
              </a:tr>
              <a:tr h="1594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En las referencias electrónicas las URL van precedidas de </a:t>
                      </a:r>
                      <a:r>
                        <a:rPr lang="es-ES" sz="1600" b="1" dirty="0">
                          <a:effectLst/>
                        </a:rPr>
                        <a:t>“Recuperado de”.</a:t>
                      </a:r>
                      <a:endParaRPr lang="es-NI" sz="16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Recuperado de </a:t>
                      </a:r>
                      <a:r>
                        <a:rPr lang="es-ES" sz="1600" b="0" dirty="0" smtClean="0">
                          <a:effectLst/>
                        </a:rPr>
                        <a:t> </a:t>
                      </a:r>
                      <a:r>
                        <a:rPr lang="es-ES" sz="1600" b="0" dirty="0" smtClean="0">
                          <a:effectLst/>
                          <a:hlinkClick r:id="rId4"/>
                        </a:rPr>
                        <a:t>https</a:t>
                      </a:r>
                      <a:r>
                        <a:rPr lang="es-ES" sz="1600" b="0" dirty="0">
                          <a:effectLst/>
                          <a:hlinkClick r:id="rId4"/>
                        </a:rPr>
                        <a:t>://www.psyciencia.com/hablar-bien-no-cuesta-nada-terminos-psicologicos-deberiamos-evitar</a:t>
                      </a:r>
                      <a:r>
                        <a:rPr lang="es-ES" sz="1600" b="0" dirty="0" smtClean="0">
                          <a:effectLst/>
                          <a:hlinkClick r:id="rId4"/>
                        </a:rPr>
                        <a:t>/</a:t>
                      </a:r>
                      <a:endParaRPr lang="es-ES" sz="1600" b="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NI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NI" sz="1600" dirty="0" smtClean="0">
                          <a:effectLst/>
                        </a:rPr>
                        <a:t>En las Referencias electrónicas se ubica directamente la URL, mencionando cuando sea requiere la fuente:</a:t>
                      </a:r>
                      <a:r>
                        <a:rPr lang="es-NI" sz="1600" baseline="0" dirty="0" smtClean="0">
                          <a:effectLst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NI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Psyciencia</a:t>
                      </a:r>
                      <a:r>
                        <a:rPr lang="es-NI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NI" sz="16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website</a:t>
                      </a:r>
                      <a:r>
                        <a:rPr lang="es-NI" sz="1600" b="0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s-NI" sz="1600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NI" sz="1600" u="none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5"/>
                        </a:rPr>
                        <a:t>https://www.psyciencia.com/hablar-bien-no-cuesta-nada-terminospsicologicos-deberiamos-evitar/</a:t>
                      </a:r>
                      <a:endParaRPr lang="es-NI" sz="1600" u="none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NI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N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3328393"/>
                  </a:ext>
                </a:extLst>
              </a:tr>
              <a:tr h="1329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Los libros electrónicos requieren el </a:t>
                      </a:r>
                      <a:r>
                        <a:rPr lang="es-ES" sz="1600" b="0" dirty="0" smtClean="0">
                          <a:effectLst/>
                        </a:rPr>
                        <a:t>formato </a:t>
                      </a:r>
                      <a:r>
                        <a:rPr lang="es-ES" sz="1600" b="0" dirty="0">
                          <a:effectLst/>
                        </a:rPr>
                        <a:t>de libro electrónico (por ejemplo, </a:t>
                      </a:r>
                      <a:r>
                        <a:rPr lang="es-ES" sz="1600" b="1" dirty="0">
                          <a:effectLst/>
                        </a:rPr>
                        <a:t>PDF, Kindle, etc.)</a:t>
                      </a:r>
                      <a:endParaRPr lang="es-NI" sz="16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b="0" dirty="0">
                          <a:effectLst/>
                        </a:rPr>
                        <a:t>Harris, R. (2017). La trampa de la felicidad </a:t>
                      </a:r>
                      <a:r>
                        <a:rPr lang="es-ES" sz="1600" b="1" dirty="0">
                          <a:effectLst/>
                        </a:rPr>
                        <a:t>[Versión pdf].</a:t>
                      </a:r>
                      <a:endParaRPr lang="es-N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Los libros electrónicos ya no requieren que se </a:t>
                      </a:r>
                      <a:r>
                        <a:rPr lang="es-ES" sz="1600" dirty="0" smtClean="0">
                          <a:effectLst/>
                        </a:rPr>
                        <a:t>ubique después del titulo el soporte</a:t>
                      </a:r>
                      <a:r>
                        <a:rPr lang="es-ES" sz="1600" baseline="0" dirty="0" smtClean="0">
                          <a:effectLst/>
                        </a:rPr>
                        <a:t> o formato: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NI" sz="1600" dirty="0" smtClean="0">
                          <a:effectLst/>
                        </a:rPr>
                        <a:t>Harris</a:t>
                      </a:r>
                      <a:r>
                        <a:rPr lang="es-NI" sz="1600" dirty="0">
                          <a:effectLst/>
                        </a:rPr>
                        <a:t>, R. (2017). La trampa de la felicidad. https://www.amazon.com/trampa-felicidad-sufrir-comienza-Spanishebook/dp/B01MQYG6JN/</a:t>
                      </a:r>
                      <a:endParaRPr lang="es-N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1537357"/>
                  </a:ext>
                </a:extLst>
              </a:tr>
              <a:tr h="672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NI" sz="1600" b="0" dirty="0">
                          <a:effectLst/>
                        </a:rPr>
                        <a:t>Si un artículo posee un DOI se escribe en la ruta anteponiendo la palabra</a:t>
                      </a:r>
                      <a:r>
                        <a:rPr lang="es-NI" sz="1600" b="1" dirty="0">
                          <a:effectLst/>
                        </a:rPr>
                        <a:t> </a:t>
                      </a:r>
                      <a:r>
                        <a:rPr lang="es-NI" sz="1600" b="1" dirty="0" smtClean="0">
                          <a:effectLst/>
                        </a:rPr>
                        <a:t>DOI:  </a:t>
                      </a:r>
                      <a:r>
                        <a:rPr lang="es-NI" sz="1600" b="0" dirty="0" smtClean="0">
                          <a:effectLst/>
                        </a:rPr>
                        <a:t>DOI</a:t>
                      </a:r>
                      <a:r>
                        <a:rPr lang="es-NI" sz="1600" b="0" dirty="0">
                          <a:effectLst/>
                        </a:rPr>
                        <a:t>: 10.1891/0889-8391.22.4.366</a:t>
                      </a:r>
                      <a:endParaRPr lang="es-NI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NI" sz="1600" dirty="0" smtClean="0">
                          <a:effectLst/>
                        </a:rPr>
                        <a:t>En una publicación que</a:t>
                      </a:r>
                      <a:r>
                        <a:rPr lang="es-NI" sz="1600" baseline="0" dirty="0" smtClean="0">
                          <a:effectLst/>
                        </a:rPr>
                        <a:t> posee DOI, s</a:t>
                      </a:r>
                      <a:r>
                        <a:rPr lang="es-NI" sz="1600" dirty="0" smtClean="0">
                          <a:effectLst/>
                        </a:rPr>
                        <a:t>e elimina</a:t>
                      </a:r>
                      <a:r>
                        <a:rPr lang="es-NI" sz="1600" baseline="0" dirty="0" smtClean="0">
                          <a:effectLst/>
                        </a:rPr>
                        <a:t> la palabra DOI y se </a:t>
                      </a:r>
                      <a:r>
                        <a:rPr lang="es-NI" sz="1600" dirty="0" smtClean="0">
                          <a:effectLst/>
                        </a:rPr>
                        <a:t>ubica directamente el enlace: </a:t>
                      </a:r>
                      <a:r>
                        <a:rPr lang="es-NI" sz="1600" b="1" dirty="0" smtClean="0">
                          <a:effectLst/>
                        </a:rPr>
                        <a:t>https</a:t>
                      </a:r>
                      <a:r>
                        <a:rPr lang="es-NI" sz="1600" b="1" dirty="0">
                          <a:effectLst/>
                        </a:rPr>
                        <a:t>://doi.org/10.1891/0889-8391.22.4.366 5</a:t>
                      </a:r>
                      <a:endParaRPr lang="es-N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6917768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416273" y="950281"/>
            <a:ext cx="3100552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Cambios en las Referencias</a:t>
            </a:r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23884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87" y="504048"/>
            <a:ext cx="826490" cy="1178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4187" r="3827" b="8773"/>
          <a:stretch/>
        </p:blipFill>
        <p:spPr>
          <a:xfrm>
            <a:off x="2349654" y="438180"/>
            <a:ext cx="874016" cy="1178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390872"/>
              </p:ext>
            </p:extLst>
          </p:nvPr>
        </p:nvGraphicFramePr>
        <p:xfrm>
          <a:off x="197709" y="1837234"/>
          <a:ext cx="11788344" cy="117747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721828">
                  <a:extLst>
                    <a:ext uri="{9D8B030D-6E8A-4147-A177-3AD203B41FA5}">
                      <a16:colId xmlns:a16="http://schemas.microsoft.com/office/drawing/2014/main" val="1135271803"/>
                    </a:ext>
                  </a:extLst>
                </a:gridCol>
                <a:gridCol w="6066516">
                  <a:extLst>
                    <a:ext uri="{9D8B030D-6E8A-4147-A177-3AD203B41FA5}">
                      <a16:colId xmlns:a16="http://schemas.microsoft.com/office/drawing/2014/main" val="2416330078"/>
                    </a:ext>
                  </a:extLst>
                </a:gridCol>
              </a:tblGrid>
              <a:tr h="298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APA Sexta Edición</a:t>
                      </a:r>
                      <a:endParaRPr lang="es-N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APA Séptima edición</a:t>
                      </a:r>
                      <a:endParaRPr lang="es-N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2469046"/>
                  </a:ext>
                </a:extLst>
              </a:tr>
              <a:tr h="8790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NI" sz="1600" b="0" dirty="0">
                          <a:effectLst/>
                        </a:rPr>
                        <a:t>En la cita se </a:t>
                      </a:r>
                      <a:r>
                        <a:rPr lang="es-NI" sz="1600" b="0" dirty="0" smtClean="0">
                          <a:effectLst/>
                        </a:rPr>
                        <a:t>escribe  </a:t>
                      </a:r>
                      <a:r>
                        <a:rPr lang="es-NI" sz="1600" b="0" dirty="0">
                          <a:effectLst/>
                        </a:rPr>
                        <a:t>de tres a cinco autores en la primera cita en la subsecuente se proporciona el primer autor, et al. (Hutton, </a:t>
                      </a:r>
                      <a:r>
                        <a:rPr lang="es-NI" sz="1600" b="0" dirty="0" err="1">
                          <a:effectLst/>
                        </a:rPr>
                        <a:t>Dudley</a:t>
                      </a:r>
                      <a:r>
                        <a:rPr lang="es-NI" sz="1600" b="0" dirty="0">
                          <a:effectLst/>
                        </a:rPr>
                        <a:t>, </a:t>
                      </a:r>
                      <a:r>
                        <a:rPr lang="es-NI" sz="1600" b="0" dirty="0" err="1">
                          <a:effectLst/>
                        </a:rPr>
                        <a:t>Horowitz-Kraus</a:t>
                      </a:r>
                      <a:r>
                        <a:rPr lang="es-NI" sz="1600" b="0" dirty="0">
                          <a:effectLst/>
                        </a:rPr>
                        <a:t>, De Witt, y </a:t>
                      </a:r>
                      <a:r>
                        <a:rPr lang="es-NI" sz="1600" b="0" dirty="0" err="1">
                          <a:effectLst/>
                        </a:rPr>
                        <a:t>Holland</a:t>
                      </a:r>
                      <a:r>
                        <a:rPr lang="es-NI" sz="1600" b="0" dirty="0">
                          <a:effectLst/>
                        </a:rPr>
                        <a:t>, 2019)</a:t>
                      </a:r>
                      <a:endParaRPr lang="es-NI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La cita en el texto para trabajos con tres o más autores ahora se acorta desde la primera cita. Solo incluye el nombre del primer autor y “et al”. </a:t>
                      </a:r>
                      <a:r>
                        <a:rPr lang="es-NI" sz="1600" b="1" dirty="0">
                          <a:effectLst/>
                        </a:rPr>
                        <a:t>(Hutton et al., 2019)</a:t>
                      </a:r>
                      <a:endParaRPr lang="es-N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5830343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298730" y="1104547"/>
            <a:ext cx="324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Cambios en las Citas</a:t>
            </a:r>
            <a:endParaRPr lang="es-NI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4298730" y="3378059"/>
            <a:ext cx="324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Cambios en los tipos de letras</a:t>
            </a:r>
            <a:endParaRPr lang="es-NI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81775"/>
              </p:ext>
            </p:extLst>
          </p:nvPr>
        </p:nvGraphicFramePr>
        <p:xfrm>
          <a:off x="197709" y="4157427"/>
          <a:ext cx="11788344" cy="102993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5721828">
                  <a:extLst>
                    <a:ext uri="{9D8B030D-6E8A-4147-A177-3AD203B41FA5}">
                      <a16:colId xmlns:a16="http://schemas.microsoft.com/office/drawing/2014/main" val="1135271803"/>
                    </a:ext>
                  </a:extLst>
                </a:gridCol>
                <a:gridCol w="6066516">
                  <a:extLst>
                    <a:ext uri="{9D8B030D-6E8A-4147-A177-3AD203B41FA5}">
                      <a16:colId xmlns:a16="http://schemas.microsoft.com/office/drawing/2014/main" val="2416330078"/>
                    </a:ext>
                  </a:extLst>
                </a:gridCol>
              </a:tblGrid>
              <a:tr h="298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APA Sexta Edición</a:t>
                      </a:r>
                      <a:endParaRPr lang="es-N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APA Séptima edición</a:t>
                      </a:r>
                      <a:endParaRPr lang="es-N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2469046"/>
                  </a:ext>
                </a:extLst>
              </a:tr>
              <a:tr h="5221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NI" sz="1600" b="0" dirty="0">
                          <a:effectLst/>
                        </a:rPr>
                        <a:t>APA sugiere </a:t>
                      </a:r>
                      <a:r>
                        <a:rPr lang="es-NI" sz="1600" b="0" dirty="0" smtClean="0">
                          <a:effectLst/>
                        </a:rPr>
                        <a:t> tipo de letra </a:t>
                      </a:r>
                      <a:r>
                        <a:rPr lang="es-NI" sz="1600" b="1" dirty="0" smtClean="0">
                          <a:effectLst/>
                        </a:rPr>
                        <a:t>Times </a:t>
                      </a:r>
                      <a:r>
                        <a:rPr lang="es-NI" sz="1600" b="1" dirty="0">
                          <a:effectLst/>
                        </a:rPr>
                        <a:t>New Román No. 12</a:t>
                      </a:r>
                      <a:endParaRPr lang="es-N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NI" sz="1600" dirty="0">
                          <a:effectLst/>
                        </a:rPr>
                        <a:t>APA ahora sugiere el uso de diferentes tipos de fuente. Las opciones </a:t>
                      </a:r>
                      <a:r>
                        <a:rPr lang="es-NI" sz="1600" b="1" dirty="0">
                          <a:effectLst/>
                        </a:rPr>
                        <a:t>incluyen Calibri 11, Arial 11, Lucida Sans Unicode 10, Times New Román 12 y Georgia 11</a:t>
                      </a:r>
                      <a:endParaRPr lang="es-NI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3353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5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ector angular 30">
            <a:extLst>
              <a:ext uri="{FF2B5EF4-FFF2-40B4-BE49-F238E27FC236}">
                <a16:creationId xmlns:a16="http://schemas.microsoft.com/office/drawing/2014/main" id="{CC002C67-AF50-4C64-95DB-5FA4A17C283C}"/>
              </a:ext>
            </a:extLst>
          </p:cNvPr>
          <p:cNvCxnSpPr/>
          <p:nvPr/>
        </p:nvCxnSpPr>
        <p:spPr>
          <a:xfrm rot="16200000" flipV="1">
            <a:off x="4561895" y="3065463"/>
            <a:ext cx="1279525" cy="95885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r 32">
            <a:extLst>
              <a:ext uri="{FF2B5EF4-FFF2-40B4-BE49-F238E27FC236}">
                <a16:creationId xmlns:a16="http://schemas.microsoft.com/office/drawing/2014/main" id="{A1C046FE-E4B1-4EC6-9678-94FDFE8DB0ED}"/>
              </a:ext>
            </a:extLst>
          </p:cNvPr>
          <p:cNvCxnSpPr/>
          <p:nvPr/>
        </p:nvCxnSpPr>
        <p:spPr>
          <a:xfrm rot="5400000">
            <a:off x="6458426" y="3328989"/>
            <a:ext cx="1279525" cy="4318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angular 25">
            <a:extLst>
              <a:ext uri="{FF2B5EF4-FFF2-40B4-BE49-F238E27FC236}">
                <a16:creationId xmlns:a16="http://schemas.microsoft.com/office/drawing/2014/main" id="{12CA6DC0-1913-444F-8AB9-D2B722030FCF}"/>
              </a:ext>
            </a:extLst>
          </p:cNvPr>
          <p:cNvCxnSpPr/>
          <p:nvPr/>
        </p:nvCxnSpPr>
        <p:spPr>
          <a:xfrm rot="10800000">
            <a:off x="3819523" y="4508299"/>
            <a:ext cx="1482725" cy="103505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angular 27">
            <a:extLst>
              <a:ext uri="{FF2B5EF4-FFF2-40B4-BE49-F238E27FC236}">
                <a16:creationId xmlns:a16="http://schemas.microsoft.com/office/drawing/2014/main" id="{D62B9323-CA70-4F55-AAF2-320A6DFF533C}"/>
              </a:ext>
            </a:extLst>
          </p:cNvPr>
          <p:cNvCxnSpPr/>
          <p:nvPr/>
        </p:nvCxnSpPr>
        <p:spPr>
          <a:xfrm rot="10800000" flipV="1">
            <a:off x="7453313" y="4508298"/>
            <a:ext cx="1439862" cy="103505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3" name="Imagen 34">
            <a:extLst>
              <a:ext uri="{FF2B5EF4-FFF2-40B4-BE49-F238E27FC236}">
                <a16:creationId xmlns:a16="http://schemas.microsoft.com/office/drawing/2014/main" id="{4A577180-992E-4612-93DB-8B7A126C6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59" y="3883617"/>
            <a:ext cx="1827212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n 35">
            <a:extLst>
              <a:ext uri="{FF2B5EF4-FFF2-40B4-BE49-F238E27FC236}">
                <a16:creationId xmlns:a16="http://schemas.microsoft.com/office/drawing/2014/main" id="{470F6E64-C3A1-40E0-BD16-06113D23E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390" y="3878189"/>
            <a:ext cx="1871662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agen 40">
            <a:extLst>
              <a:ext uri="{FF2B5EF4-FFF2-40B4-BE49-F238E27FC236}">
                <a16:creationId xmlns:a16="http://schemas.microsoft.com/office/drawing/2014/main" id="{75212806-6959-453F-9A36-A4401A7DE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3" y="1189038"/>
            <a:ext cx="1814512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Imagen 41">
            <a:extLst>
              <a:ext uri="{FF2B5EF4-FFF2-40B4-BE49-F238E27FC236}">
                <a16:creationId xmlns:a16="http://schemas.microsoft.com/office/drawing/2014/main" id="{25CE1C52-BED1-45EB-B670-BFFE170FAA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189038"/>
            <a:ext cx="16891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233C3AFA-A41F-4621-94EB-DE765D4A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203200"/>
            <a:ext cx="10874375" cy="839989"/>
          </a:xfrm>
          <a:prstGeom prst="roundRect">
            <a:avLst/>
          </a:prstGeom>
          <a:ln w="38100"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s-NI" sz="2800" b="1" dirty="0">
                <a:latin typeface="+mn-lt"/>
                <a:cs typeface="Times New Roman" panose="02020603050405020304" pitchFamily="18" charset="0"/>
              </a:rPr>
              <a:t>U</a:t>
            </a:r>
            <a:r>
              <a:rPr lang="es-NI" sz="2800" b="1" dirty="0" smtClean="0">
                <a:latin typeface="+mn-lt"/>
                <a:cs typeface="Times New Roman" panose="02020603050405020304" pitchFamily="18" charset="0"/>
              </a:rPr>
              <a:t>so de normas de la American Psychological Association (APA), para la elaboración de  referencias bibliográficas fuentes impresas </a:t>
            </a:r>
            <a:endParaRPr lang="es-NI" sz="2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228" name="Imagen 2" descr="LOGO 2018-01">
            <a:extLst>
              <a:ext uri="{FF2B5EF4-FFF2-40B4-BE49-F238E27FC236}">
                <a16:creationId xmlns:a16="http://schemas.microsoft.com/office/drawing/2014/main" id="{32AB1DF4-39F9-4375-A2CC-23EB06A79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4318" r="2779" b="5423"/>
          <a:stretch>
            <a:fillRect/>
          </a:stretch>
        </p:blipFill>
        <p:spPr bwMode="auto">
          <a:xfrm rot="-1958621">
            <a:off x="296863" y="1541463"/>
            <a:ext cx="26098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8599" y="4305300"/>
            <a:ext cx="2138363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3925CC-1A5E-4779-B602-7D31893E046A}"/>
              </a:ext>
            </a:extLst>
          </p:cNvPr>
          <p:cNvSpPr/>
          <p:nvPr/>
        </p:nvSpPr>
        <p:spPr>
          <a:xfrm>
            <a:off x="172992" y="773688"/>
            <a:ext cx="11944866" cy="6093976"/>
          </a:xfrm>
          <a:prstGeom prst="rect">
            <a:avLst/>
          </a:prstGeom>
          <a:ln w="28575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891" marR="0" lvl="0" indent="-342891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s-NI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Aplica una sangría francesa </a:t>
            </a: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(a partir de segunda </a:t>
            </a:r>
            <a:r>
              <a:rPr kumimoji="0" lang="es-NI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línea de</a:t>
            </a:r>
            <a:r>
              <a:rPr kumimoji="0" lang="es-NI" sz="2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0.5 pul o 1.27cm</a:t>
            </a:r>
            <a:r>
              <a:rPr kumimoji="0" lang="es-NI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) </a:t>
            </a: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y doble espacio en cada una de las referencias. </a:t>
            </a:r>
            <a:r>
              <a:rPr kumimoji="0" lang="es-NI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No use viñetas ni enumeraciones</a:t>
            </a: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. </a:t>
            </a:r>
            <a:endParaRPr kumimoji="0" lang="es-NI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891" marR="0" lvl="0" indent="-342891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Utiliza números arábigos cuando en una publicación proporcione números romanos como número de colección. Ej.: </a:t>
            </a:r>
            <a:r>
              <a:rPr kumimoji="0" lang="es-NI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Vol. III = Vol. 3.</a:t>
            </a:r>
            <a:endParaRPr kumimoji="0" lang="es-NI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891" marR="0" lvl="0" indent="-342891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Si la obra indica </a:t>
            </a:r>
            <a:r>
              <a:rPr kumimoji="0" lang="es-NI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autor anónimo </a:t>
            </a: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se escribe la palabra </a:t>
            </a:r>
            <a:r>
              <a:rPr kumimoji="0" lang="es-NI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anónimo en la referencia</a:t>
            </a:r>
            <a:endParaRPr kumimoji="0" lang="es-NI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342891" marR="0" lvl="0" indent="-342891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Escribe </a:t>
            </a:r>
            <a:r>
              <a:rPr kumimoji="0" lang="es-NI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título</a:t>
            </a: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y </a:t>
            </a:r>
            <a:r>
              <a:rPr kumimoji="0" lang="es-NI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subtítulo</a:t>
            </a: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si la obra lo menciona separados por el uso de dos punto(:)</a:t>
            </a:r>
          </a:p>
          <a:p>
            <a:pPr marL="342891" marR="0" lvl="0" indent="-342891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Escribe </a:t>
            </a:r>
            <a:r>
              <a:rPr kumimoji="0" lang="es-NI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kumimoji="0" lang="es-NI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s.f.</a:t>
            </a:r>
            <a:r>
              <a:rPr kumimoji="0" lang="es-NI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r>
              <a:rPr kumimoji="0" lang="es-NI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 en lugar de fecha cuando no sea definida por la fuente.</a:t>
            </a:r>
          </a:p>
          <a:p>
            <a:pPr marL="342891" lvl="0" indent="-342891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  <a:defRPr/>
            </a:pPr>
            <a:r>
              <a:rPr lang="es-ES" sz="2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Escriba el nombre </a:t>
            </a:r>
            <a:r>
              <a:rPr lang="es-ES" sz="2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 la editorial como </a:t>
            </a:r>
            <a:r>
              <a:rPr lang="es-ES" sz="2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aparece en la obra, seguido de un punto. No abrevie el nombre del </a:t>
            </a:r>
            <a:r>
              <a:rPr lang="es-ES" sz="26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editorial </a:t>
            </a:r>
            <a:r>
              <a:rPr lang="es-ES" sz="26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 menos que aparezca en forma abreviada en la obra. </a:t>
            </a:r>
            <a:r>
              <a:rPr lang="es-NI" sz="26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No incluya designaciones de la estructura empresarial (Inc., Ltd., S.A.)</a:t>
            </a:r>
            <a:endParaRPr kumimoji="0" lang="es-NI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1" name="Rectángulo 4">
            <a:extLst>
              <a:ext uri="{FF2B5EF4-FFF2-40B4-BE49-F238E27FC236}">
                <a16:creationId xmlns:a16="http://schemas.microsoft.com/office/drawing/2014/main" id="{E5099FBA-504D-435A-960D-77AC6145B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075" y="188913"/>
            <a:ext cx="6677388" cy="58477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NI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Open Sans" panose="020B0606030504020204"/>
                <a:cs typeface="Arial" panose="020B0604020202020204" pitchFamily="34" charset="0"/>
              </a:rPr>
              <a:t>Consideraciones al Referenciar </a:t>
            </a:r>
          </a:p>
        </p:txBody>
      </p:sp>
    </p:spTree>
    <p:extLst>
      <p:ext uri="{BB962C8B-B14F-4D97-AF65-F5344CB8AC3E}">
        <p14:creationId xmlns:p14="http://schemas.microsoft.com/office/powerpoint/2010/main" val="42904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2434</Words>
  <Application>Microsoft Office PowerPoint</Application>
  <PresentationFormat>Panorámica</PresentationFormat>
  <Paragraphs>174</Paragraphs>
  <Slides>23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23</vt:i4>
      </vt:variant>
    </vt:vector>
  </HeadingPairs>
  <TitlesOfParts>
    <vt:vector size="38" baseType="lpstr">
      <vt:lpstr>MS PGothic</vt:lpstr>
      <vt:lpstr>MS PGothic</vt:lpstr>
      <vt:lpstr>Arial</vt:lpstr>
      <vt:lpstr>Arial Narrow</vt:lpstr>
      <vt:lpstr>Calibri</vt:lpstr>
      <vt:lpstr>Calibri Light</vt:lpstr>
      <vt:lpstr>Century Schoolbook</vt:lpstr>
      <vt:lpstr>Open Sans</vt:lpstr>
      <vt:lpstr>Roboto Light</vt:lpstr>
      <vt:lpstr>Times New Roman</vt:lpstr>
      <vt:lpstr>Wingdings</vt:lpstr>
      <vt:lpstr>1_Tema de Office</vt:lpstr>
      <vt:lpstr>2_Tema de Office</vt:lpstr>
      <vt:lpstr>3_Tema de Office</vt:lpstr>
      <vt:lpstr>4_Tema de Office</vt:lpstr>
      <vt:lpstr> Elaboración Referencias Bibliográficas: Normas APA   7ª. Edición (American Psychological Association)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Uso de normas de la American Psychological Association (APA), para la elaboración de  referencias bibliográficas fuentes impresas </vt:lpstr>
      <vt:lpstr>Presentación de PowerPoint</vt:lpstr>
      <vt:lpstr>Información necesaria en una referencia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ELABORACION DE REFERENCIAS BIBLIOGRAFICAS FUENTES IMPRESAS</dc:title>
  <dc:creator>USUARIO</dc:creator>
  <cp:lastModifiedBy>Entrega</cp:lastModifiedBy>
  <cp:revision>140</cp:revision>
  <dcterms:created xsi:type="dcterms:W3CDTF">2018-03-22T16:06:56Z</dcterms:created>
  <dcterms:modified xsi:type="dcterms:W3CDTF">2020-05-14T22:40:59Z</dcterms:modified>
</cp:coreProperties>
</file>