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51" r:id="rId2"/>
  </p:sldMasterIdLst>
  <p:sldIdLst>
    <p:sldId id="271" r:id="rId3"/>
    <p:sldId id="258" r:id="rId4"/>
    <p:sldId id="272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67" r:id="rId15"/>
    <p:sldId id="268" r:id="rId16"/>
    <p:sldId id="270" r:id="rId17"/>
  </p:sldIdLst>
  <p:sldSz cx="13411200" cy="10058400"/>
  <p:notesSz cx="7772400" cy="100584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312" y="67"/>
      </p:cViewPr>
      <p:guideLst>
        <p:guide orient="horz" pos="2880"/>
        <p:guide pos="37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8878" y="3688082"/>
            <a:ext cx="9680661" cy="3318745"/>
          </a:xfrm>
        </p:spPr>
        <p:txBody>
          <a:bodyPr anchor="b">
            <a:normAutofit/>
          </a:bodyPr>
          <a:lstStyle>
            <a:lvl1pPr>
              <a:defRPr sz="79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8878" y="7006825"/>
            <a:ext cx="9680661" cy="165188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7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Freeform 8"/>
          <p:cNvSpPr/>
          <p:nvPr/>
        </p:nvSpPr>
        <p:spPr bwMode="auto">
          <a:xfrm>
            <a:off x="-46521" y="6337699"/>
            <a:ext cx="2046694" cy="1146612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890" y="6643327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2959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876" y="894080"/>
            <a:ext cx="9668245" cy="4571659"/>
          </a:xfrm>
        </p:spPr>
        <p:txBody>
          <a:bodyPr anchor="ctr">
            <a:normAutofit/>
          </a:bodyPr>
          <a:lstStyle>
            <a:lvl1pPr algn="l">
              <a:defRPr sz="704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876" y="6385934"/>
            <a:ext cx="9668245" cy="2281934"/>
          </a:xfrm>
        </p:spPr>
        <p:txBody>
          <a:bodyPr anchor="ctr">
            <a:normAutofit/>
          </a:bodyPr>
          <a:lstStyle>
            <a:lvl1pPr marL="0" indent="0" algn="l">
              <a:buNone/>
              <a:defRPr sz="26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4644240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801" y="4758073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5299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248" y="894080"/>
            <a:ext cx="8960728" cy="4246880"/>
          </a:xfrm>
        </p:spPr>
        <p:txBody>
          <a:bodyPr anchor="ctr">
            <a:normAutofit/>
          </a:bodyPr>
          <a:lstStyle>
            <a:lvl1pPr algn="l">
              <a:defRPr sz="704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43426" y="5140960"/>
            <a:ext cx="8292369" cy="558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34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876" y="6385934"/>
            <a:ext cx="9668245" cy="2281934"/>
          </a:xfrm>
        </p:spPr>
        <p:txBody>
          <a:bodyPr anchor="ctr">
            <a:normAutofit/>
          </a:bodyPr>
          <a:lstStyle>
            <a:lvl1pPr marL="0" indent="0" algn="l">
              <a:buNone/>
              <a:defRPr sz="26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85" y="4644240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801" y="4758073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  <p:sp>
        <p:nvSpPr>
          <p:cNvPr id="14" name="TextBox 13"/>
          <p:cNvSpPr txBox="1"/>
          <p:nvPr/>
        </p:nvSpPr>
        <p:spPr>
          <a:xfrm>
            <a:off x="2652197" y="950408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1734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81982" y="4261116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1734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45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876" y="3576322"/>
            <a:ext cx="9668245" cy="3996439"/>
          </a:xfrm>
        </p:spPr>
        <p:txBody>
          <a:bodyPr anchor="b">
            <a:normAutofit/>
          </a:bodyPr>
          <a:lstStyle>
            <a:lvl1pPr algn="l">
              <a:defRPr sz="704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8876" y="7599680"/>
            <a:ext cx="9668245" cy="1070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5" y="7202302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9801" y="7308530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23775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09248" y="894080"/>
            <a:ext cx="8960728" cy="4246880"/>
          </a:xfrm>
        </p:spPr>
        <p:txBody>
          <a:bodyPr anchor="ctr">
            <a:normAutofit/>
          </a:bodyPr>
          <a:lstStyle>
            <a:lvl1pPr algn="l">
              <a:defRPr sz="704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48875" y="6370320"/>
            <a:ext cx="9809495" cy="12293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520">
                <a:solidFill>
                  <a:schemeClr val="accent1"/>
                </a:solidFill>
              </a:defRPr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8875" y="7599680"/>
            <a:ext cx="9809495" cy="1070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85" y="7202302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9801" y="7308530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  <p:sp>
        <p:nvSpPr>
          <p:cNvPr id="11" name="TextBox 10"/>
          <p:cNvSpPr txBox="1"/>
          <p:nvPr/>
        </p:nvSpPr>
        <p:spPr>
          <a:xfrm>
            <a:off x="2652197" y="950408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1734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81982" y="4261116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/>
          <a:p>
            <a:pPr lvl="0"/>
            <a:r>
              <a:rPr lang="en-US" sz="11734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25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877" y="920197"/>
            <a:ext cx="9668243" cy="4224029"/>
          </a:xfrm>
        </p:spPr>
        <p:txBody>
          <a:bodyPr anchor="ctr">
            <a:normAutofit/>
          </a:bodyPr>
          <a:lstStyle>
            <a:lvl1pPr algn="l">
              <a:defRPr sz="704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48876" y="6370320"/>
            <a:ext cx="9668245" cy="12293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520">
                <a:solidFill>
                  <a:schemeClr val="accent1"/>
                </a:solidFill>
              </a:defRPr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8876" y="7599680"/>
            <a:ext cx="9668245" cy="1070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7202302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9801" y="7308530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1334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8957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8518" y="920196"/>
            <a:ext cx="2428994" cy="7749598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8877" y="920196"/>
            <a:ext cx="6917310" cy="774959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7412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912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646133"/>
            <a:ext cx="10058400" cy="350181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282989"/>
            <a:ext cx="10058400" cy="242845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08" indent="0" algn="ctr">
              <a:buNone/>
              <a:defRPr sz="2200"/>
            </a:lvl2pPr>
            <a:lvl3pPr marL="1005815" indent="0" algn="ctr">
              <a:buNone/>
              <a:defRPr sz="1980"/>
            </a:lvl3pPr>
            <a:lvl4pPr marL="1508723" indent="0" algn="ctr">
              <a:buNone/>
              <a:defRPr sz="1760"/>
            </a:lvl4pPr>
            <a:lvl5pPr marL="2011629" indent="0" algn="ctr">
              <a:buNone/>
              <a:defRPr sz="1760"/>
            </a:lvl5pPr>
            <a:lvl6pPr marL="2514537" indent="0" algn="ctr">
              <a:buNone/>
              <a:defRPr sz="1760"/>
            </a:lvl6pPr>
            <a:lvl7pPr marL="3017444" indent="0" algn="ctr">
              <a:buNone/>
              <a:defRPr sz="1760"/>
            </a:lvl7pPr>
            <a:lvl8pPr marL="3520352" indent="0" algn="ctr">
              <a:buNone/>
              <a:defRPr sz="1760"/>
            </a:lvl8pPr>
            <a:lvl9pPr marL="4023260" indent="0" algn="ctr">
              <a:buNone/>
              <a:defRPr sz="17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A31E4B-8540-446C-8F50-183357C862BC}" type="slidenum">
              <a:rPr lang="es-ES" smtClean="0">
                <a:latin typeface="Arial" panose="020B0604020202020204" pitchFamily="34" charset="0"/>
              </a:rPr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9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7C64DA-C21F-4BEF-B387-85D4BCE3EADB}" type="slidenum">
              <a:rPr lang="es-ES" smtClean="0">
                <a:latin typeface="Arial" panose="020B0604020202020204" pitchFamily="34" charset="0"/>
              </a:rPr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0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62" y="915361"/>
            <a:ext cx="9664159" cy="187863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876" y="3129280"/>
            <a:ext cx="9668245" cy="55405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47086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036" y="2507622"/>
            <a:ext cx="11567160" cy="41840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036" y="6731219"/>
            <a:ext cx="11567160" cy="220027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1pPr>
            <a:lvl2pPr marL="5029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15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23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29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537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444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352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2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F5A43B-640A-4503-A70C-5C8BFCB72CC3}" type="slidenum">
              <a:rPr lang="es-ES" smtClean="0">
                <a:latin typeface="Arial" panose="020B0604020202020204" pitchFamily="34" charset="0"/>
              </a:rPr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2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2020" y="2677584"/>
            <a:ext cx="5699760" cy="6381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9420" y="2677584"/>
            <a:ext cx="5699760" cy="6381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5F20FA-CBBB-4543-9391-6697B56FC6A6}" type="slidenum">
              <a:rPr lang="es-ES" smtClean="0">
                <a:latin typeface="Arial" panose="020B0604020202020204" pitchFamily="34" charset="0"/>
              </a:rPr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75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535523"/>
            <a:ext cx="11567160" cy="194415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768" y="2465706"/>
            <a:ext cx="5673566" cy="120840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08" indent="0">
              <a:buNone/>
              <a:defRPr sz="2200" b="1"/>
            </a:lvl2pPr>
            <a:lvl3pPr marL="1005815" indent="0">
              <a:buNone/>
              <a:defRPr sz="1980" b="1"/>
            </a:lvl3pPr>
            <a:lvl4pPr marL="1508723" indent="0">
              <a:buNone/>
              <a:defRPr sz="1760" b="1"/>
            </a:lvl4pPr>
            <a:lvl5pPr marL="2011629" indent="0">
              <a:buNone/>
              <a:defRPr sz="1760" b="1"/>
            </a:lvl5pPr>
            <a:lvl6pPr marL="2514537" indent="0">
              <a:buNone/>
              <a:defRPr sz="1760" b="1"/>
            </a:lvl6pPr>
            <a:lvl7pPr marL="3017444" indent="0">
              <a:buNone/>
              <a:defRPr sz="1760" b="1"/>
            </a:lvl7pPr>
            <a:lvl8pPr marL="3520352" indent="0">
              <a:buNone/>
              <a:defRPr sz="1760" b="1"/>
            </a:lvl8pPr>
            <a:lvl9pPr marL="4023260" indent="0">
              <a:buNone/>
              <a:defRPr sz="17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768" y="3674110"/>
            <a:ext cx="5673566" cy="54040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9422" y="2465706"/>
            <a:ext cx="5701507" cy="120840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08" indent="0">
              <a:buNone/>
              <a:defRPr sz="2200" b="1"/>
            </a:lvl2pPr>
            <a:lvl3pPr marL="1005815" indent="0">
              <a:buNone/>
              <a:defRPr sz="1980" b="1"/>
            </a:lvl3pPr>
            <a:lvl4pPr marL="1508723" indent="0">
              <a:buNone/>
              <a:defRPr sz="1760" b="1"/>
            </a:lvl4pPr>
            <a:lvl5pPr marL="2011629" indent="0">
              <a:buNone/>
              <a:defRPr sz="1760" b="1"/>
            </a:lvl5pPr>
            <a:lvl6pPr marL="2514537" indent="0">
              <a:buNone/>
              <a:defRPr sz="1760" b="1"/>
            </a:lvl6pPr>
            <a:lvl7pPr marL="3017444" indent="0">
              <a:buNone/>
              <a:defRPr sz="1760" b="1"/>
            </a:lvl7pPr>
            <a:lvl8pPr marL="3520352" indent="0">
              <a:buNone/>
              <a:defRPr sz="1760" b="1"/>
            </a:lvl8pPr>
            <a:lvl9pPr marL="4023260" indent="0">
              <a:buNone/>
              <a:defRPr sz="17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9422" y="3674110"/>
            <a:ext cx="5701507" cy="54040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FB9EDB7-78DF-4D5A-88E7-460F2C8E0B78}" type="slidenum">
              <a:rPr lang="es-ES" smtClean="0">
                <a:latin typeface="Arial" panose="020B0604020202020204" pitchFamily="34" charset="0"/>
              </a:rPr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58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A001D4-38A8-4FC3-95BB-9A4293B2630A}" type="slidenum">
              <a:rPr lang="es-ES" smtClean="0">
                <a:latin typeface="Arial" panose="020B0604020202020204" pitchFamily="34" charset="0"/>
              </a:rPr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8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D23877-0CA3-438A-A4FB-689F4C05C4E2}" type="slidenum">
              <a:rPr lang="es-ES" smtClean="0">
                <a:latin typeface="Arial" panose="020B0604020202020204" pitchFamily="34" charset="0"/>
              </a:rPr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32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507" y="1448230"/>
            <a:ext cx="6789420" cy="71479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1760"/>
            </a:lvl1pPr>
            <a:lvl2pPr marL="502908" indent="0">
              <a:buNone/>
              <a:defRPr sz="1540"/>
            </a:lvl2pPr>
            <a:lvl3pPr marL="1005815" indent="0">
              <a:buNone/>
              <a:defRPr sz="1320"/>
            </a:lvl3pPr>
            <a:lvl4pPr marL="1508723" indent="0">
              <a:buNone/>
              <a:defRPr sz="1100"/>
            </a:lvl4pPr>
            <a:lvl5pPr marL="2011629" indent="0">
              <a:buNone/>
              <a:defRPr sz="1100"/>
            </a:lvl5pPr>
            <a:lvl6pPr marL="2514537" indent="0">
              <a:buNone/>
              <a:defRPr sz="1100"/>
            </a:lvl6pPr>
            <a:lvl7pPr marL="3017444" indent="0">
              <a:buNone/>
              <a:defRPr sz="1100"/>
            </a:lvl7pPr>
            <a:lvl8pPr marL="3520352" indent="0">
              <a:buNone/>
              <a:defRPr sz="1100"/>
            </a:lvl8pPr>
            <a:lvl9pPr marL="402326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A4915D-07F4-45E9-A444-448461D542B0}" type="slidenum">
              <a:rPr lang="es-ES" smtClean="0">
                <a:latin typeface="Arial" panose="020B0604020202020204" pitchFamily="34" charset="0"/>
              </a:rPr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86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507" y="1448230"/>
            <a:ext cx="6789420" cy="7147983"/>
          </a:xfrm>
        </p:spPr>
        <p:txBody>
          <a:bodyPr rtlCol="0">
            <a:normAutofit/>
          </a:bodyPr>
          <a:lstStyle>
            <a:lvl1pPr marL="0" indent="0">
              <a:buNone/>
              <a:defRPr sz="3520"/>
            </a:lvl1pPr>
            <a:lvl2pPr marL="502908" indent="0">
              <a:buNone/>
              <a:defRPr sz="3080"/>
            </a:lvl2pPr>
            <a:lvl3pPr marL="1005815" indent="0">
              <a:buNone/>
              <a:defRPr sz="2640"/>
            </a:lvl3pPr>
            <a:lvl4pPr marL="1508723" indent="0">
              <a:buNone/>
              <a:defRPr sz="2200"/>
            </a:lvl4pPr>
            <a:lvl5pPr marL="2011629" indent="0">
              <a:buNone/>
              <a:defRPr sz="2200"/>
            </a:lvl5pPr>
            <a:lvl6pPr marL="2514537" indent="0">
              <a:buNone/>
              <a:defRPr sz="2200"/>
            </a:lvl6pPr>
            <a:lvl7pPr marL="3017444" indent="0">
              <a:buNone/>
              <a:defRPr sz="2200"/>
            </a:lvl7pPr>
            <a:lvl8pPr marL="3520352" indent="0">
              <a:buNone/>
              <a:defRPr sz="2200"/>
            </a:lvl8pPr>
            <a:lvl9pPr marL="4023260" indent="0">
              <a:buNone/>
              <a:defRPr sz="22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1760"/>
            </a:lvl1pPr>
            <a:lvl2pPr marL="502908" indent="0">
              <a:buNone/>
              <a:defRPr sz="1540"/>
            </a:lvl2pPr>
            <a:lvl3pPr marL="1005815" indent="0">
              <a:buNone/>
              <a:defRPr sz="1320"/>
            </a:lvl3pPr>
            <a:lvl4pPr marL="1508723" indent="0">
              <a:buNone/>
              <a:defRPr sz="1100"/>
            </a:lvl4pPr>
            <a:lvl5pPr marL="2011629" indent="0">
              <a:buNone/>
              <a:defRPr sz="1100"/>
            </a:lvl5pPr>
            <a:lvl6pPr marL="2514537" indent="0">
              <a:buNone/>
              <a:defRPr sz="1100"/>
            </a:lvl6pPr>
            <a:lvl7pPr marL="3017444" indent="0">
              <a:buNone/>
              <a:defRPr sz="1100"/>
            </a:lvl7pPr>
            <a:lvl8pPr marL="3520352" indent="0">
              <a:buNone/>
              <a:defRPr sz="1100"/>
            </a:lvl8pPr>
            <a:lvl9pPr marL="402326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69A8E6-93D0-4621-B0F4-9A2472262466}" type="slidenum">
              <a:rPr lang="es-ES" smtClean="0">
                <a:latin typeface="Arial" panose="020B0604020202020204" pitchFamily="34" charset="0"/>
              </a:rPr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82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24000C-B105-4BE2-98A9-5DB18B86D7D0}" type="slidenum">
              <a:rPr lang="es-ES" smtClean="0">
                <a:latin typeface="Arial" panose="020B0604020202020204" pitchFamily="34" charset="0"/>
              </a:rPr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84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7392" y="535517"/>
            <a:ext cx="2891790" cy="852402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2022" y="535517"/>
            <a:ext cx="8507730" cy="85240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13A27D-36E2-41E6-8A95-2C6F11A091B0}" type="slidenum">
              <a:rPr lang="es-ES" smtClean="0">
                <a:latin typeface="Arial" panose="020B0604020202020204" pitchFamily="34" charset="0"/>
              </a:rPr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2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876" y="3042691"/>
            <a:ext cx="9668245" cy="2154240"/>
          </a:xfrm>
        </p:spPr>
        <p:txBody>
          <a:bodyPr anchor="b"/>
          <a:lstStyle>
            <a:lvl1pPr algn="l">
              <a:defRPr sz="5867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876" y="5252720"/>
            <a:ext cx="9668245" cy="1261920"/>
          </a:xfrm>
        </p:spPr>
        <p:txBody>
          <a:bodyPr anchor="t"/>
          <a:lstStyle>
            <a:lvl1pPr marL="0" indent="0" algn="l">
              <a:buNone/>
              <a:defRPr sz="29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5" y="4644240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801" y="4758073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0506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8878" y="3133836"/>
            <a:ext cx="4689712" cy="552551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8051" y="3133836"/>
            <a:ext cx="4689070" cy="552551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801" y="1155416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6087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516" y="3265718"/>
            <a:ext cx="4216074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48875" y="4110903"/>
            <a:ext cx="4689714" cy="455503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95693" y="3260984"/>
            <a:ext cx="4214084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2782" y="4106169"/>
            <a:ext cx="4686997" cy="455503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801" y="1155416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6505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60" y="915361"/>
            <a:ext cx="9664160" cy="187863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4348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3133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875" y="654263"/>
            <a:ext cx="3856723" cy="1431924"/>
          </a:xfrm>
        </p:spPr>
        <p:txBody>
          <a:bodyPr anchor="b"/>
          <a:lstStyle>
            <a:lvl1pPr algn="l">
              <a:defRPr sz="2933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125" y="654264"/>
            <a:ext cx="5559995" cy="7941946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8875" y="2344632"/>
            <a:ext cx="3856723" cy="6251573"/>
          </a:xfrm>
        </p:spPr>
        <p:txBody>
          <a:bodyPr/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1043085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9396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876" y="7040880"/>
            <a:ext cx="9668245" cy="831216"/>
          </a:xfrm>
        </p:spPr>
        <p:txBody>
          <a:bodyPr anchor="b">
            <a:normAutofit/>
          </a:bodyPr>
          <a:lstStyle>
            <a:lvl1pPr algn="l">
              <a:defRPr sz="352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8876" y="931282"/>
            <a:ext cx="9668245" cy="5653956"/>
          </a:xfrm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2347"/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  <a:lvl6pPr marL="3352876" indent="0">
              <a:buNone/>
              <a:defRPr sz="2347"/>
            </a:lvl6pPr>
            <a:lvl7pPr marL="4023451" indent="0">
              <a:buNone/>
              <a:defRPr sz="2347"/>
            </a:lvl7pPr>
            <a:lvl8pPr marL="4694027" indent="0">
              <a:buNone/>
              <a:defRPr sz="2347"/>
            </a:lvl8pPr>
            <a:lvl9pPr marL="5364602" indent="0">
              <a:buNone/>
              <a:defRPr sz="234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8876" y="7872096"/>
            <a:ext cx="9668245" cy="724111"/>
          </a:xfrm>
        </p:spPr>
        <p:txBody>
          <a:bodyPr>
            <a:normAutofit/>
          </a:bodyPr>
          <a:lstStyle>
            <a:lvl1pPr marL="0" indent="0">
              <a:buNone/>
              <a:defRPr sz="1760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85" y="7202302"/>
            <a:ext cx="1992255" cy="7450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9801" y="7308530"/>
            <a:ext cx="857968" cy="535517"/>
          </a:xfrm>
        </p:spPr>
        <p:txBody>
          <a:bodyPr/>
          <a:lstStyle/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7183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35280"/>
            <a:ext cx="2905760" cy="973665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9951" y="1099"/>
            <a:ext cx="2863332" cy="10050339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68224" cy="10058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2960" y="915361"/>
            <a:ext cx="9664160" cy="1878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876" y="3129280"/>
            <a:ext cx="9668245" cy="5699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99520" y="8998132"/>
            <a:ext cx="1124024" cy="542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8876" y="8999187"/>
            <a:ext cx="8384182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49801" y="1155416"/>
            <a:ext cx="857968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33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1063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l" defTabSz="670575" rtl="0" eaLnBrk="1" latinLnBrk="0" hangingPunct="1">
        <a:spcBef>
          <a:spcPct val="0"/>
        </a:spcBef>
        <a:buNone/>
        <a:defRPr sz="528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02931" indent="-502931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26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89685" indent="-419110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23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76438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20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347013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17589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688164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358739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029314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699890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22020" y="535517"/>
            <a:ext cx="11567160" cy="194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2020" y="2677584"/>
            <a:ext cx="11567160" cy="638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2020" y="9322647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460" y="9322647"/>
            <a:ext cx="45262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1660" y="9322647"/>
            <a:ext cx="3017520" cy="53551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20">
                <a:solidFill>
                  <a:srgbClr val="898989"/>
                </a:solidFill>
              </a:defRPr>
            </a:lvl1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089CB4-467A-4DC2-900C-C58762EC3467}" type="slidenum">
              <a:rPr lang="es-ES" smtClean="0">
                <a:latin typeface="Arial" panose="020B0604020202020204" pitchFamily="34" charset="0"/>
              </a:rPr>
              <a:pPr defTabSz="10058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6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 Light" pitchFamily="34" charset="0"/>
        </a:defRPr>
      </a:lvl5pPr>
      <a:lvl6pPr marL="502908" algn="l" rtl="0" fontAlgn="base">
        <a:lnSpc>
          <a:spcPct val="90000"/>
        </a:lnSpc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 Light" pitchFamily="34" charset="0"/>
        </a:defRPr>
      </a:lvl6pPr>
      <a:lvl7pPr marL="1005815" algn="l" rtl="0" fontAlgn="base">
        <a:lnSpc>
          <a:spcPct val="90000"/>
        </a:lnSpc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 Light" pitchFamily="34" charset="0"/>
        </a:defRPr>
      </a:lvl7pPr>
      <a:lvl8pPr marL="1508723" algn="l" rtl="0" fontAlgn="base">
        <a:lnSpc>
          <a:spcPct val="90000"/>
        </a:lnSpc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 Light" pitchFamily="34" charset="0"/>
        </a:defRPr>
      </a:lvl8pPr>
      <a:lvl9pPr marL="2011629" algn="l" rtl="0" fontAlgn="base">
        <a:lnSpc>
          <a:spcPct val="90000"/>
        </a:lnSpc>
        <a:spcBef>
          <a:spcPct val="0"/>
        </a:spcBef>
        <a:spcAft>
          <a:spcPct val="0"/>
        </a:spcAft>
        <a:defRPr sz="4840">
          <a:solidFill>
            <a:schemeClr val="tx1"/>
          </a:solidFill>
          <a:latin typeface="Calibri Light" pitchFamily="34" charset="0"/>
        </a:defRPr>
      </a:lvl9pPr>
    </p:titleStyle>
    <p:bodyStyle>
      <a:lvl1pPr marL="249714" indent="-249714" algn="l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2634" indent="-249714" algn="l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5554" indent="-249714" algn="l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474" indent="-249714" algn="l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61394" indent="-249714" algn="l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765991" indent="-251453" algn="l" defTabSz="100581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899" indent="-251453" algn="l" defTabSz="100581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805" indent="-251453" algn="l" defTabSz="100581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713" indent="-251453" algn="l" defTabSz="100581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8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15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23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29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44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52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60" algn="l" defTabSz="1005815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cenida.una.edu.ni/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repositorio.cenida.una.edu.ni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enida.una.edu.ni/accesoremoto/alta/index.php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cenida.una.edu.ni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3061177" y="1624013"/>
            <a:ext cx="7365683" cy="11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defTabSz="1005840" fontAlgn="base">
              <a:spcBef>
                <a:spcPct val="0"/>
              </a:spcBef>
              <a:spcAft>
                <a:spcPct val="0"/>
              </a:spcAft>
              <a:defRPr/>
            </a:pPr>
            <a:endParaRPr lang="es-CR" sz="5280" dirty="0">
              <a:solidFill>
                <a:srgbClr val="4454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9459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7" r="1044" b="57559"/>
          <a:stretch>
            <a:fillRect/>
          </a:stretch>
        </p:blipFill>
        <p:spPr bwMode="auto">
          <a:xfrm>
            <a:off x="0" y="-16565"/>
            <a:ext cx="13411200" cy="178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1" y="131024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 altLang="es-NI" sz="1980" dirty="0">
              <a:solidFill>
                <a:prstClr val="black"/>
              </a:solidFill>
            </a:endParaRPr>
          </a:p>
        </p:txBody>
      </p:sp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62568"/>
            <a:ext cx="9829800" cy="247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1411844" y="1883687"/>
            <a:ext cx="11090434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altLang="es-NI" sz="3080" b="1" dirty="0">
                <a:solidFill>
                  <a:prstClr val="black"/>
                </a:solidFill>
                <a:latin typeface="Bahnschrift SemiLight SemiConde" panose="020B0502040204020203" pitchFamily="34" charset="0"/>
                <a:cs typeface="Times New Roman" panose="02020603050405020304" pitchFamily="18" charset="0"/>
              </a:rPr>
              <a:t>CURSO USO Y MANEJO DE LOS RECURSOS DE INFORMACIÓN</a:t>
            </a:r>
            <a:endParaRPr lang="es-NI" altLang="es-NI" sz="264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algn="ctr"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 altLang="es-NI" sz="3960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9463" name="Rectángulo 1"/>
          <p:cNvSpPr>
            <a:spLocks noChangeArrowheads="1"/>
          </p:cNvSpPr>
          <p:nvPr/>
        </p:nvSpPr>
        <p:spPr bwMode="auto">
          <a:xfrm>
            <a:off x="830267" y="7118583"/>
            <a:ext cx="12253588" cy="23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058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NI" sz="2640" b="1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TEMA </a:t>
            </a:r>
            <a:r>
              <a:rPr lang="es-ES" altLang="es-NI" sz="2640" b="1" dirty="0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3</a:t>
            </a:r>
            <a:r>
              <a:rPr lang="es-ES" altLang="es-NI" sz="2640" dirty="0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: ESTRATEGIAS DE BUSQUEDA Y USO DE BASES DE </a:t>
            </a:r>
            <a:r>
              <a:rPr lang="es-ES" altLang="es-NI" sz="2640" dirty="0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DATOS</a:t>
            </a:r>
          </a:p>
          <a:p>
            <a:pPr marL="1005840" lvl="2" defTabSz="10058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NI" sz="2640" dirty="0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3.1. Suscripción a bases de datos para acceso remoto.</a:t>
            </a:r>
          </a:p>
          <a:p>
            <a:pPr marL="1005840" lvl="2" defTabSz="10058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NI" sz="2640" dirty="0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3</a:t>
            </a:r>
            <a:r>
              <a:rPr lang="es-ES" altLang="es-NI" sz="264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. </a:t>
            </a:r>
            <a:r>
              <a:rPr lang="es-ES" altLang="es-NI" sz="2640" dirty="0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2. Búsquedas sencillas y avanzadas en diferentes bases de </a:t>
            </a:r>
            <a:r>
              <a:rPr lang="es-ES" altLang="es-NI" sz="2640" dirty="0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datos </a:t>
            </a:r>
          </a:p>
          <a:p>
            <a:pPr marL="1005840" lvl="2" defTabSz="100584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NI" sz="264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 </a:t>
            </a:r>
            <a:r>
              <a:rPr lang="es-ES" altLang="es-NI" sz="2640" dirty="0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       </a:t>
            </a:r>
            <a:r>
              <a:rPr lang="es-ES" altLang="es-NI" sz="2640" dirty="0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nacionales e internacionales. </a:t>
            </a:r>
            <a:endParaRPr lang="es-ES" altLang="es-NI" sz="264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0267" y="5527387"/>
            <a:ext cx="12253588" cy="1425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6799"/>
              </a:lnSpc>
            </a:pPr>
            <a:r>
              <a:rPr sz="2640" b="1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Sub  competencia</a:t>
            </a:r>
            <a:r>
              <a:rPr sz="264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:  Identifica  fuentes  de  información  confiables  para  aplicar normas  en  la  elaboración  de  referencias  y  citas  bibliográficas  para  la  gestión eficiente y ética de la </a:t>
            </a:r>
            <a:r>
              <a:rPr sz="2640" dirty="0" err="1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información</a:t>
            </a:r>
            <a:r>
              <a:rPr lang="es-ES" sz="2640" dirty="0" smtClean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.</a:t>
            </a:r>
            <a:endParaRPr sz="264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36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261475" y="4114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45720" y="45720"/>
                </a:lnTo>
                <a:lnTo>
                  <a:pt x="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3489" y="2842590"/>
            <a:ext cx="6434311" cy="3786809"/>
          </a:xfrm>
          <a:custGeom>
            <a:avLst/>
            <a:gdLst/>
            <a:ahLst/>
            <a:cxnLst/>
            <a:rect l="l" t="t" r="r" b="b"/>
            <a:pathLst>
              <a:path w="3180079" h="1371600">
                <a:moveTo>
                  <a:pt x="2951480" y="1371600"/>
                </a:moveTo>
                <a:lnTo>
                  <a:pt x="2997200" y="1188720"/>
                </a:lnTo>
                <a:lnTo>
                  <a:pt x="3180079" y="1143000"/>
                </a:lnTo>
                <a:lnTo>
                  <a:pt x="2951480" y="1371600"/>
                </a:lnTo>
                <a:lnTo>
                  <a:pt x="0" y="1371600"/>
                </a:lnTo>
                <a:lnTo>
                  <a:pt x="0" y="0"/>
                </a:lnTo>
                <a:lnTo>
                  <a:pt x="3180079" y="0"/>
                </a:lnTo>
                <a:lnTo>
                  <a:pt x="3180079" y="1143000"/>
                </a:lnTo>
              </a:path>
            </a:pathLst>
          </a:custGeom>
          <a:ln w="76200">
            <a:solidFill>
              <a:srgbClr val="E6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6695" y="4070110"/>
            <a:ext cx="1022162" cy="1014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70047" y="3037854"/>
            <a:ext cx="5885454" cy="3190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</a:pPr>
            <a:r>
              <a:rPr sz="3600" spc="-40" dirty="0">
                <a:latin typeface="Arial Narrow"/>
                <a:cs typeface="Arial Narrow"/>
              </a:rPr>
              <a:t>U</a:t>
            </a:r>
            <a:r>
              <a:rPr sz="3600" spc="-5" dirty="0">
                <a:latin typeface="Arial Narrow"/>
                <a:cs typeface="Arial Narrow"/>
              </a:rPr>
              <a:t>n</a:t>
            </a:r>
            <a:r>
              <a:rPr sz="3600" dirty="0">
                <a:latin typeface="Arial Narrow"/>
                <a:cs typeface="Arial Narrow"/>
              </a:rPr>
              <a:t>a</a:t>
            </a:r>
            <a:r>
              <a:rPr sz="3600" spc="3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ba</a:t>
            </a:r>
            <a:r>
              <a:rPr sz="3600" dirty="0">
                <a:latin typeface="Arial Narrow"/>
                <a:cs typeface="Arial Narrow"/>
              </a:rPr>
              <a:t>se</a:t>
            </a:r>
            <a:r>
              <a:rPr sz="3600" spc="3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d</a:t>
            </a:r>
            <a:r>
              <a:rPr sz="3600" dirty="0">
                <a:latin typeface="Arial Narrow"/>
                <a:cs typeface="Arial Narrow"/>
              </a:rPr>
              <a:t>e</a:t>
            </a:r>
            <a:r>
              <a:rPr sz="3600" spc="3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da</a:t>
            </a:r>
            <a:r>
              <a:rPr sz="3600" dirty="0">
                <a:latin typeface="Arial Narrow"/>
                <a:cs typeface="Arial Narrow"/>
              </a:rPr>
              <a:t>tos</a:t>
            </a:r>
            <a:r>
              <a:rPr sz="3600" spc="40" dirty="0">
                <a:latin typeface="Arial Narrow"/>
                <a:cs typeface="Arial Narrow"/>
              </a:rPr>
              <a:t> </a:t>
            </a:r>
            <a:r>
              <a:rPr sz="3600" spc="-30" dirty="0">
                <a:latin typeface="Arial Narrow"/>
                <a:cs typeface="Arial Narrow"/>
              </a:rPr>
              <a:t>e</a:t>
            </a:r>
            <a:r>
              <a:rPr sz="3600" dirty="0">
                <a:latin typeface="Arial Narrow"/>
                <a:cs typeface="Arial Narrow"/>
              </a:rPr>
              <a:t>s</a:t>
            </a:r>
            <a:r>
              <a:rPr sz="3600" spc="25" dirty="0">
                <a:latin typeface="Arial Narrow"/>
                <a:cs typeface="Arial Narrow"/>
              </a:rPr>
              <a:t> </a:t>
            </a:r>
            <a:r>
              <a:rPr sz="3600" spc="-20" dirty="0">
                <a:latin typeface="Arial Narrow"/>
                <a:cs typeface="Arial Narrow"/>
              </a:rPr>
              <a:t>u</a:t>
            </a:r>
            <a:r>
              <a:rPr sz="3600" dirty="0">
                <a:latin typeface="Arial Narrow"/>
                <a:cs typeface="Arial Narrow"/>
              </a:rPr>
              <a:t>n</a:t>
            </a:r>
            <a:r>
              <a:rPr sz="3600" spc="45" dirty="0">
                <a:latin typeface="Arial Narrow"/>
                <a:cs typeface="Arial Narrow"/>
              </a:rPr>
              <a:t> </a:t>
            </a:r>
            <a:r>
              <a:rPr sz="3600" spc="-40" dirty="0">
                <a:latin typeface="Arial Narrow"/>
                <a:cs typeface="Arial Narrow"/>
              </a:rPr>
              <a:t>“</a:t>
            </a:r>
            <a:r>
              <a:rPr sz="3600" b="1" spc="-5" dirty="0">
                <a:latin typeface="Arial Narrow"/>
                <a:cs typeface="Arial Narrow"/>
              </a:rPr>
              <a:t>a</a:t>
            </a:r>
            <a:r>
              <a:rPr sz="3600" b="1" dirty="0">
                <a:latin typeface="Arial Narrow"/>
                <a:cs typeface="Arial Narrow"/>
              </a:rPr>
              <a:t>lma</a:t>
            </a:r>
            <a:r>
              <a:rPr sz="3600" b="1" spc="-10" dirty="0">
                <a:latin typeface="Arial Narrow"/>
                <a:cs typeface="Arial Narrow"/>
              </a:rPr>
              <a:t>c</a:t>
            </a:r>
            <a:r>
              <a:rPr sz="3600" b="1" spc="-5" dirty="0">
                <a:latin typeface="Arial Narrow"/>
                <a:cs typeface="Arial Narrow"/>
              </a:rPr>
              <a:t>é</a:t>
            </a:r>
            <a:r>
              <a:rPr sz="3600" b="1" spc="5" dirty="0">
                <a:latin typeface="Arial Narrow"/>
                <a:cs typeface="Arial Narrow"/>
              </a:rPr>
              <a:t>n</a:t>
            </a:r>
            <a:r>
              <a:rPr sz="3600" dirty="0">
                <a:latin typeface="Arial Narrow"/>
                <a:cs typeface="Arial Narrow"/>
              </a:rPr>
              <a:t>”</a:t>
            </a:r>
            <a:r>
              <a:rPr sz="3600" spc="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q</a:t>
            </a:r>
            <a:r>
              <a:rPr sz="3600" spc="15" dirty="0">
                <a:latin typeface="Arial Narrow"/>
                <a:cs typeface="Arial Narrow"/>
              </a:rPr>
              <a:t>u</a:t>
            </a:r>
            <a:r>
              <a:rPr sz="3600" dirty="0">
                <a:latin typeface="Arial Narrow"/>
                <a:cs typeface="Arial Narrow"/>
              </a:rPr>
              <a:t>e</a:t>
            </a:r>
            <a:r>
              <a:rPr sz="3600" spc="3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no</a:t>
            </a:r>
            <a:r>
              <a:rPr sz="3600" dirty="0">
                <a:latin typeface="Arial Narrow"/>
                <a:cs typeface="Arial Narrow"/>
              </a:rPr>
              <a:t>s </a:t>
            </a:r>
            <a:r>
              <a:rPr sz="3600" spc="-5" dirty="0">
                <a:latin typeface="Arial Narrow"/>
                <a:cs typeface="Arial Narrow"/>
              </a:rPr>
              <a:t>pe</a:t>
            </a:r>
            <a:r>
              <a:rPr sz="3600" dirty="0">
                <a:latin typeface="Arial Narrow"/>
                <a:cs typeface="Arial Narrow"/>
              </a:rPr>
              <a:t>rmite  </a:t>
            </a:r>
            <a:r>
              <a:rPr sz="3600" spc="13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gua</a:t>
            </a:r>
            <a:r>
              <a:rPr sz="3600" dirty="0">
                <a:latin typeface="Arial Narrow"/>
                <a:cs typeface="Arial Narrow"/>
              </a:rPr>
              <a:t>rd</a:t>
            </a:r>
            <a:r>
              <a:rPr sz="3600" spc="-10" dirty="0">
                <a:latin typeface="Arial Narrow"/>
                <a:cs typeface="Arial Narrow"/>
              </a:rPr>
              <a:t>a</a:t>
            </a:r>
            <a:r>
              <a:rPr sz="3600" dirty="0">
                <a:latin typeface="Arial Narrow"/>
                <a:cs typeface="Arial Narrow"/>
              </a:rPr>
              <a:t>r  </a:t>
            </a:r>
            <a:r>
              <a:rPr sz="3600" spc="13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g</a:t>
            </a:r>
            <a:r>
              <a:rPr sz="3600" dirty="0">
                <a:latin typeface="Arial Narrow"/>
                <a:cs typeface="Arial Narrow"/>
              </a:rPr>
              <a:t>ra</a:t>
            </a:r>
            <a:r>
              <a:rPr sz="3600" spc="-20" dirty="0">
                <a:latin typeface="Arial Narrow"/>
                <a:cs typeface="Arial Narrow"/>
              </a:rPr>
              <a:t>n</a:t>
            </a:r>
            <a:r>
              <a:rPr sz="3600" spc="-5" dirty="0">
                <a:latin typeface="Arial Narrow"/>
                <a:cs typeface="Arial Narrow"/>
              </a:rPr>
              <a:t>de</a:t>
            </a:r>
            <a:r>
              <a:rPr sz="3600" dirty="0">
                <a:latin typeface="Arial Narrow"/>
                <a:cs typeface="Arial Narrow"/>
              </a:rPr>
              <a:t>s  </a:t>
            </a:r>
            <a:r>
              <a:rPr sz="3600" spc="12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ca</a:t>
            </a:r>
            <a:r>
              <a:rPr sz="3600" spc="-10" dirty="0">
                <a:latin typeface="Arial Narrow"/>
                <a:cs typeface="Arial Narrow"/>
              </a:rPr>
              <a:t>n</a:t>
            </a:r>
            <a:r>
              <a:rPr sz="3600" dirty="0">
                <a:latin typeface="Arial Narrow"/>
                <a:cs typeface="Arial Narrow"/>
              </a:rPr>
              <a:t>t</a:t>
            </a:r>
            <a:r>
              <a:rPr sz="3600" spc="-5" dirty="0">
                <a:latin typeface="Arial Narrow"/>
                <a:cs typeface="Arial Narrow"/>
              </a:rPr>
              <a:t>ida</a:t>
            </a:r>
            <a:r>
              <a:rPr sz="3600" spc="-30" dirty="0">
                <a:latin typeface="Arial Narrow"/>
                <a:cs typeface="Arial Narrow"/>
              </a:rPr>
              <a:t>de</a:t>
            </a:r>
            <a:r>
              <a:rPr sz="3600" dirty="0">
                <a:latin typeface="Arial Narrow"/>
                <a:cs typeface="Arial Narrow"/>
              </a:rPr>
              <a:t>s  </a:t>
            </a:r>
            <a:r>
              <a:rPr sz="3600" spc="14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d</a:t>
            </a:r>
            <a:r>
              <a:rPr sz="3600" dirty="0">
                <a:latin typeface="Arial Narrow"/>
                <a:cs typeface="Arial Narrow"/>
              </a:rPr>
              <a:t>e </a:t>
            </a:r>
            <a:r>
              <a:rPr sz="3600" spc="-5" dirty="0">
                <a:latin typeface="Arial Narrow"/>
                <a:cs typeface="Arial Narrow"/>
              </a:rPr>
              <a:t>i</a:t>
            </a:r>
            <a:r>
              <a:rPr sz="3600" spc="-10" dirty="0">
                <a:latin typeface="Arial Narrow"/>
                <a:cs typeface="Arial Narrow"/>
              </a:rPr>
              <a:t>n</a:t>
            </a:r>
            <a:r>
              <a:rPr sz="3600" dirty="0">
                <a:latin typeface="Arial Narrow"/>
                <a:cs typeface="Arial Narrow"/>
              </a:rPr>
              <a:t>form</a:t>
            </a:r>
            <a:r>
              <a:rPr sz="3600" spc="-5" dirty="0">
                <a:latin typeface="Arial Narrow"/>
                <a:cs typeface="Arial Narrow"/>
              </a:rPr>
              <a:t>a</a:t>
            </a:r>
            <a:r>
              <a:rPr sz="3600" dirty="0">
                <a:latin typeface="Arial Narrow"/>
                <a:cs typeface="Arial Narrow"/>
              </a:rPr>
              <a:t>c</a:t>
            </a:r>
            <a:r>
              <a:rPr sz="3600" spc="-5" dirty="0">
                <a:latin typeface="Arial Narrow"/>
                <a:cs typeface="Arial Narrow"/>
              </a:rPr>
              <a:t>ió</a:t>
            </a:r>
            <a:r>
              <a:rPr sz="3600" dirty="0">
                <a:latin typeface="Arial Narrow"/>
                <a:cs typeface="Arial Narrow"/>
              </a:rPr>
              <a:t>n 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d</a:t>
            </a:r>
            <a:r>
              <a:rPr sz="3600" dirty="0">
                <a:latin typeface="Arial Narrow"/>
                <a:cs typeface="Arial Narrow"/>
              </a:rPr>
              <a:t>e 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forma </a:t>
            </a:r>
            <a:r>
              <a:rPr sz="3600" spc="-5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o</a:t>
            </a:r>
            <a:r>
              <a:rPr sz="3600" dirty="0">
                <a:latin typeface="Arial Narrow"/>
                <a:cs typeface="Arial Narrow"/>
              </a:rPr>
              <a:t>rg</a:t>
            </a:r>
            <a:r>
              <a:rPr sz="3600" spc="-10" dirty="0">
                <a:latin typeface="Arial Narrow"/>
                <a:cs typeface="Arial Narrow"/>
              </a:rPr>
              <a:t>a</a:t>
            </a:r>
            <a:r>
              <a:rPr sz="3600" spc="-5" dirty="0">
                <a:latin typeface="Arial Narrow"/>
                <a:cs typeface="Arial Narrow"/>
              </a:rPr>
              <a:t>n</a:t>
            </a:r>
            <a:r>
              <a:rPr sz="3600" spc="-30" dirty="0">
                <a:latin typeface="Arial Narrow"/>
                <a:cs typeface="Arial Narrow"/>
              </a:rPr>
              <a:t>i</a:t>
            </a:r>
            <a:r>
              <a:rPr sz="3600" spc="-5" dirty="0">
                <a:latin typeface="Arial Narrow"/>
                <a:cs typeface="Arial Narrow"/>
              </a:rPr>
              <a:t>z</a:t>
            </a:r>
            <a:r>
              <a:rPr sz="3600" spc="5" dirty="0">
                <a:latin typeface="Arial Narrow"/>
                <a:cs typeface="Arial Narrow"/>
              </a:rPr>
              <a:t>a</a:t>
            </a:r>
            <a:r>
              <a:rPr sz="3600" spc="-5" dirty="0">
                <a:latin typeface="Arial Narrow"/>
                <a:cs typeface="Arial Narrow"/>
              </a:rPr>
              <a:t>d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 pa</a:t>
            </a:r>
            <a:r>
              <a:rPr sz="3600" spc="-25" dirty="0">
                <a:latin typeface="Arial Narrow"/>
                <a:cs typeface="Arial Narrow"/>
              </a:rPr>
              <a:t>r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2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qu</a:t>
            </a:r>
            <a:r>
              <a:rPr sz="3600" dirty="0">
                <a:latin typeface="Arial Narrow"/>
                <a:cs typeface="Arial Narrow"/>
              </a:rPr>
              <a:t>e </a:t>
            </a:r>
            <a:r>
              <a:rPr sz="3600" spc="-5" dirty="0">
                <a:latin typeface="Arial Narrow"/>
                <a:cs typeface="Arial Narrow"/>
              </a:rPr>
              <a:t>l</a:t>
            </a:r>
            <a:r>
              <a:rPr sz="3600" spc="-10" dirty="0">
                <a:latin typeface="Arial Narrow"/>
                <a:cs typeface="Arial Narrow"/>
              </a:rPr>
              <a:t>u</a:t>
            </a:r>
            <a:r>
              <a:rPr sz="3600" spc="-5" dirty="0">
                <a:latin typeface="Arial Narrow"/>
                <a:cs typeface="Arial Narrow"/>
              </a:rPr>
              <a:t>eg</a:t>
            </a:r>
            <a:r>
              <a:rPr sz="3600" dirty="0">
                <a:latin typeface="Arial Narrow"/>
                <a:cs typeface="Arial Narrow"/>
              </a:rPr>
              <a:t>o    </a:t>
            </a:r>
            <a:r>
              <a:rPr sz="3600" spc="10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p</a:t>
            </a:r>
            <a:r>
              <a:rPr sz="3600" spc="5" dirty="0">
                <a:latin typeface="Arial Narrow"/>
                <a:cs typeface="Arial Narrow"/>
              </a:rPr>
              <a:t>o</a:t>
            </a:r>
            <a:r>
              <a:rPr sz="3600" spc="-5" dirty="0">
                <a:latin typeface="Arial Narrow"/>
                <a:cs typeface="Arial Narrow"/>
              </a:rPr>
              <a:t>damo</a:t>
            </a:r>
            <a:r>
              <a:rPr sz="3600" dirty="0">
                <a:latin typeface="Arial Narrow"/>
                <a:cs typeface="Arial Narrow"/>
              </a:rPr>
              <a:t>s    </a:t>
            </a:r>
            <a:r>
              <a:rPr sz="3600" spc="10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e</a:t>
            </a:r>
            <a:r>
              <a:rPr sz="3600" spc="-20" dirty="0">
                <a:latin typeface="Arial Narrow"/>
                <a:cs typeface="Arial Narrow"/>
              </a:rPr>
              <a:t>n</a:t>
            </a:r>
            <a:r>
              <a:rPr sz="3600" dirty="0">
                <a:latin typeface="Arial Narrow"/>
                <a:cs typeface="Arial Narrow"/>
              </a:rPr>
              <a:t>c</a:t>
            </a:r>
            <a:r>
              <a:rPr sz="3600" spc="-5" dirty="0">
                <a:latin typeface="Arial Narrow"/>
                <a:cs typeface="Arial Narrow"/>
              </a:rPr>
              <a:t>on</a:t>
            </a:r>
            <a:r>
              <a:rPr sz="3600" spc="-10" dirty="0">
                <a:latin typeface="Arial Narrow"/>
                <a:cs typeface="Arial Narrow"/>
              </a:rPr>
              <a:t>t</a:t>
            </a:r>
            <a:r>
              <a:rPr sz="3600" dirty="0">
                <a:latin typeface="Arial Narrow"/>
                <a:cs typeface="Arial Narrow"/>
              </a:rPr>
              <a:t>r</a:t>
            </a:r>
            <a:r>
              <a:rPr sz="3600" spc="-5" dirty="0">
                <a:latin typeface="Arial Narrow"/>
                <a:cs typeface="Arial Narrow"/>
              </a:rPr>
              <a:t>a</a:t>
            </a:r>
            <a:r>
              <a:rPr sz="3600" dirty="0">
                <a:latin typeface="Arial Narrow"/>
                <a:cs typeface="Arial Narrow"/>
              </a:rPr>
              <a:t>r    </a:t>
            </a:r>
            <a:r>
              <a:rPr sz="3600" spc="9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y    </a:t>
            </a:r>
            <a:r>
              <a:rPr sz="3600" spc="110" dirty="0">
                <a:latin typeface="Arial Narrow"/>
                <a:cs typeface="Arial Narrow"/>
              </a:rPr>
              <a:t> </a:t>
            </a:r>
            <a:r>
              <a:rPr sz="3600" spc="-30" dirty="0">
                <a:latin typeface="Arial Narrow"/>
                <a:cs typeface="Arial Narrow"/>
              </a:rPr>
              <a:t>u</a:t>
            </a:r>
            <a:r>
              <a:rPr sz="3600" dirty="0">
                <a:latin typeface="Arial Narrow"/>
                <a:cs typeface="Arial Narrow"/>
              </a:rPr>
              <a:t>til</a:t>
            </a:r>
            <a:r>
              <a:rPr sz="3600" spc="-10" dirty="0">
                <a:latin typeface="Arial Narrow"/>
                <a:cs typeface="Arial Narrow"/>
              </a:rPr>
              <a:t>i</a:t>
            </a:r>
            <a:r>
              <a:rPr sz="3600" spc="-5" dirty="0">
                <a:latin typeface="Arial Narrow"/>
                <a:cs typeface="Arial Narrow"/>
              </a:rPr>
              <a:t>zar </a:t>
            </a:r>
            <a:r>
              <a:rPr sz="3600" dirty="0">
                <a:latin typeface="Arial Narrow"/>
                <a:cs typeface="Arial Narrow"/>
              </a:rPr>
              <a:t>f</a:t>
            </a:r>
            <a:r>
              <a:rPr sz="3600" spc="-5" dirty="0">
                <a:latin typeface="Arial Narrow"/>
                <a:cs typeface="Arial Narrow"/>
              </a:rPr>
              <a:t>á</a:t>
            </a:r>
            <a:r>
              <a:rPr sz="3600" dirty="0">
                <a:latin typeface="Arial Narrow"/>
                <a:cs typeface="Arial Narrow"/>
              </a:rPr>
              <a:t>c</a:t>
            </a:r>
            <a:r>
              <a:rPr sz="3600" spc="-5" dirty="0">
                <a:latin typeface="Arial Narrow"/>
                <a:cs typeface="Arial Narrow"/>
              </a:rPr>
              <a:t>il</a:t>
            </a:r>
            <a:r>
              <a:rPr sz="3600" dirty="0">
                <a:latin typeface="Arial Narrow"/>
                <a:cs typeface="Arial Narrow"/>
              </a:rPr>
              <a:t>m</a:t>
            </a:r>
            <a:r>
              <a:rPr sz="3600" spc="-5" dirty="0">
                <a:latin typeface="Arial Narrow"/>
                <a:cs typeface="Arial Narrow"/>
              </a:rPr>
              <a:t>en</a:t>
            </a:r>
            <a:r>
              <a:rPr sz="3600" dirty="0">
                <a:latin typeface="Arial Narrow"/>
                <a:cs typeface="Arial Narrow"/>
              </a:rPr>
              <a:t>te.</a:t>
            </a:r>
          </a:p>
        </p:txBody>
      </p:sp>
      <p:sp>
        <p:nvSpPr>
          <p:cNvPr id="8" name="object 8"/>
          <p:cNvSpPr/>
          <p:nvPr/>
        </p:nvSpPr>
        <p:spPr>
          <a:xfrm>
            <a:off x="1101773" y="2158122"/>
            <a:ext cx="4334922" cy="5186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7678" y="2158122"/>
            <a:ext cx="4083113" cy="5186349"/>
          </a:xfrm>
          <a:custGeom>
            <a:avLst/>
            <a:gdLst/>
            <a:ahLst/>
            <a:cxnLst/>
            <a:rect l="l" t="t" r="r" b="b"/>
            <a:pathLst>
              <a:path w="2087880" h="2005964">
                <a:moveTo>
                  <a:pt x="0" y="2005964"/>
                </a:moveTo>
                <a:lnTo>
                  <a:pt x="2087880" y="2005964"/>
                </a:lnTo>
                <a:lnTo>
                  <a:pt x="2087880" y="0"/>
                </a:lnTo>
                <a:lnTo>
                  <a:pt x="0" y="0"/>
                </a:lnTo>
                <a:lnTo>
                  <a:pt x="0" y="2005964"/>
                </a:lnTo>
                <a:close/>
              </a:path>
            </a:pathLst>
          </a:custGeom>
          <a:ln w="38100">
            <a:solidFill>
              <a:srgbClr val="50A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2362200" y="457200"/>
            <a:ext cx="8763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es una Base de Datos?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07018" y="1885823"/>
            <a:ext cx="5307077" cy="6613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93668" y="3657600"/>
            <a:ext cx="5014405" cy="505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33541" y="1398061"/>
            <a:ext cx="5534658" cy="1933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70595" y="1885823"/>
            <a:ext cx="451484" cy="483870"/>
          </a:xfrm>
          <a:custGeom>
            <a:avLst/>
            <a:gdLst/>
            <a:ahLst/>
            <a:cxnLst/>
            <a:rect l="l" t="t" r="r" b="b"/>
            <a:pathLst>
              <a:path w="451485" h="483869">
                <a:moveTo>
                  <a:pt x="451357" y="0"/>
                </a:moveTo>
                <a:lnTo>
                  <a:pt x="240791" y="0"/>
                </a:lnTo>
                <a:lnTo>
                  <a:pt x="0" y="483361"/>
                </a:lnTo>
                <a:lnTo>
                  <a:pt x="451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70544" y="1373545"/>
            <a:ext cx="842644" cy="512445"/>
          </a:xfrm>
          <a:custGeom>
            <a:avLst/>
            <a:gdLst/>
            <a:ahLst/>
            <a:cxnLst/>
            <a:rect l="l" t="t" r="r" b="b"/>
            <a:pathLst>
              <a:path w="842645" h="512444">
                <a:moveTo>
                  <a:pt x="0" y="512279"/>
                </a:moveTo>
                <a:lnTo>
                  <a:pt x="842391" y="512279"/>
                </a:lnTo>
                <a:lnTo>
                  <a:pt x="842391" y="0"/>
                </a:lnTo>
                <a:lnTo>
                  <a:pt x="0" y="0"/>
                </a:lnTo>
                <a:lnTo>
                  <a:pt x="0" y="512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4200" y="4419600"/>
            <a:ext cx="1823148" cy="1152149"/>
          </a:xfrm>
          <a:custGeom>
            <a:avLst/>
            <a:gdLst/>
            <a:ahLst/>
            <a:cxnLst/>
            <a:rect l="l" t="t" r="r" b="b"/>
            <a:pathLst>
              <a:path w="549910" h="324485">
                <a:moveTo>
                  <a:pt x="0" y="161925"/>
                </a:moveTo>
                <a:lnTo>
                  <a:pt x="7493" y="123189"/>
                </a:lnTo>
                <a:lnTo>
                  <a:pt x="30225" y="87883"/>
                </a:lnTo>
                <a:lnTo>
                  <a:pt x="66039" y="56387"/>
                </a:lnTo>
                <a:lnTo>
                  <a:pt x="112521" y="30860"/>
                </a:lnTo>
                <a:lnTo>
                  <a:pt x="148336" y="17652"/>
                </a:lnTo>
                <a:lnTo>
                  <a:pt x="187959" y="7874"/>
                </a:lnTo>
                <a:lnTo>
                  <a:pt x="229996" y="1904"/>
                </a:lnTo>
                <a:lnTo>
                  <a:pt x="252602" y="0"/>
                </a:lnTo>
                <a:lnTo>
                  <a:pt x="275336" y="0"/>
                </a:lnTo>
                <a:lnTo>
                  <a:pt x="297306" y="0"/>
                </a:lnTo>
                <a:lnTo>
                  <a:pt x="341249" y="4572"/>
                </a:lnTo>
                <a:lnTo>
                  <a:pt x="382143" y="12446"/>
                </a:lnTo>
                <a:lnTo>
                  <a:pt x="419862" y="24256"/>
                </a:lnTo>
                <a:lnTo>
                  <a:pt x="469519" y="47244"/>
                </a:lnTo>
                <a:lnTo>
                  <a:pt x="509015" y="76707"/>
                </a:lnTo>
                <a:lnTo>
                  <a:pt x="536067" y="110744"/>
                </a:lnTo>
                <a:lnTo>
                  <a:pt x="549275" y="148844"/>
                </a:lnTo>
                <a:lnTo>
                  <a:pt x="549909" y="161925"/>
                </a:lnTo>
                <a:lnTo>
                  <a:pt x="549275" y="175640"/>
                </a:lnTo>
                <a:lnTo>
                  <a:pt x="536067" y="213740"/>
                </a:lnTo>
                <a:lnTo>
                  <a:pt x="509015" y="247776"/>
                </a:lnTo>
                <a:lnTo>
                  <a:pt x="469519" y="277240"/>
                </a:lnTo>
                <a:lnTo>
                  <a:pt x="419862" y="300227"/>
                </a:lnTo>
                <a:lnTo>
                  <a:pt x="382143" y="312038"/>
                </a:lnTo>
                <a:lnTo>
                  <a:pt x="341249" y="319912"/>
                </a:lnTo>
                <a:lnTo>
                  <a:pt x="297306" y="324484"/>
                </a:lnTo>
                <a:lnTo>
                  <a:pt x="275336" y="324484"/>
                </a:lnTo>
                <a:lnTo>
                  <a:pt x="252602" y="324484"/>
                </a:lnTo>
                <a:lnTo>
                  <a:pt x="208661" y="319912"/>
                </a:lnTo>
                <a:lnTo>
                  <a:pt x="167767" y="312038"/>
                </a:lnTo>
                <a:lnTo>
                  <a:pt x="130047" y="300227"/>
                </a:lnTo>
                <a:lnTo>
                  <a:pt x="80390" y="277240"/>
                </a:lnTo>
                <a:lnTo>
                  <a:pt x="40893" y="247776"/>
                </a:lnTo>
                <a:lnTo>
                  <a:pt x="13843" y="213740"/>
                </a:lnTo>
                <a:lnTo>
                  <a:pt x="634" y="175640"/>
                </a:lnTo>
                <a:lnTo>
                  <a:pt x="0" y="161925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1073" y="9174962"/>
            <a:ext cx="1248410" cy="76200"/>
          </a:xfrm>
          <a:custGeom>
            <a:avLst/>
            <a:gdLst/>
            <a:ahLst/>
            <a:cxnLst/>
            <a:rect l="l" t="t" r="r" b="b"/>
            <a:pathLst>
              <a:path w="1248410" h="76200">
                <a:moveTo>
                  <a:pt x="1237531" y="31457"/>
                </a:moveTo>
                <a:lnTo>
                  <a:pt x="1184275" y="31457"/>
                </a:lnTo>
                <a:lnTo>
                  <a:pt x="1184528" y="44145"/>
                </a:lnTo>
                <a:lnTo>
                  <a:pt x="1171850" y="44435"/>
                </a:lnTo>
                <a:lnTo>
                  <a:pt x="1172590" y="76187"/>
                </a:lnTo>
                <a:lnTo>
                  <a:pt x="1247902" y="36347"/>
                </a:lnTo>
                <a:lnTo>
                  <a:pt x="1237531" y="31457"/>
                </a:lnTo>
                <a:close/>
              </a:path>
              <a:path w="1248410" h="76200">
                <a:moveTo>
                  <a:pt x="1171553" y="31749"/>
                </a:moveTo>
                <a:lnTo>
                  <a:pt x="0" y="58572"/>
                </a:lnTo>
                <a:lnTo>
                  <a:pt x="253" y="71272"/>
                </a:lnTo>
                <a:lnTo>
                  <a:pt x="1171850" y="44435"/>
                </a:lnTo>
                <a:lnTo>
                  <a:pt x="1171553" y="31749"/>
                </a:lnTo>
                <a:close/>
              </a:path>
              <a:path w="1248410" h="76200">
                <a:moveTo>
                  <a:pt x="1184275" y="31457"/>
                </a:moveTo>
                <a:lnTo>
                  <a:pt x="1171553" y="31749"/>
                </a:lnTo>
                <a:lnTo>
                  <a:pt x="1171850" y="44435"/>
                </a:lnTo>
                <a:lnTo>
                  <a:pt x="1184528" y="44145"/>
                </a:lnTo>
                <a:lnTo>
                  <a:pt x="1184275" y="31457"/>
                </a:lnTo>
                <a:close/>
              </a:path>
              <a:path w="1248410" h="76200">
                <a:moveTo>
                  <a:pt x="1170813" y="0"/>
                </a:moveTo>
                <a:lnTo>
                  <a:pt x="1171553" y="31749"/>
                </a:lnTo>
                <a:lnTo>
                  <a:pt x="1184275" y="31457"/>
                </a:lnTo>
                <a:lnTo>
                  <a:pt x="1237531" y="31457"/>
                </a:lnTo>
                <a:lnTo>
                  <a:pt x="117081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/>
          <p:cNvSpPr txBox="1"/>
          <p:nvPr/>
        </p:nvSpPr>
        <p:spPr>
          <a:xfrm>
            <a:off x="457201" y="472073"/>
            <a:ext cx="125526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 err="1" smtClean="0">
                <a:latin typeface="Arial"/>
                <a:cs typeface="Arial"/>
              </a:rPr>
              <a:t>I</a:t>
            </a:r>
            <a:r>
              <a:rPr sz="3200" b="1" spc="5" dirty="0" err="1" smtClean="0">
                <a:latin typeface="Arial"/>
                <a:cs typeface="Arial"/>
              </a:rPr>
              <a:t>n</a:t>
            </a:r>
            <a:r>
              <a:rPr sz="3200" b="1" spc="-10" dirty="0" err="1" smtClean="0">
                <a:latin typeface="Arial"/>
                <a:cs typeface="Arial"/>
              </a:rPr>
              <a:t>g</a:t>
            </a:r>
            <a:r>
              <a:rPr sz="3200" b="1" dirty="0" err="1" smtClean="0">
                <a:latin typeface="Arial"/>
                <a:cs typeface="Arial"/>
              </a:rPr>
              <a:t>rese</a:t>
            </a:r>
            <a:r>
              <a:rPr sz="3200" b="1" dirty="0" smtClean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la </a:t>
            </a:r>
            <a:r>
              <a:rPr sz="3200" b="1" spc="-5" dirty="0">
                <a:latin typeface="Arial"/>
                <a:cs typeface="Arial"/>
              </a:rPr>
              <a:t>p</a:t>
            </a:r>
            <a:r>
              <a:rPr sz="3200" b="1" dirty="0">
                <a:latin typeface="Arial"/>
                <a:cs typeface="Arial"/>
              </a:rPr>
              <a:t>á</a:t>
            </a:r>
            <a:r>
              <a:rPr sz="3200" b="1" spc="-10" dirty="0">
                <a:latin typeface="Arial"/>
                <a:cs typeface="Arial"/>
              </a:rPr>
              <a:t>g</a:t>
            </a:r>
            <a:r>
              <a:rPr sz="3200" b="1" dirty="0">
                <a:latin typeface="Arial"/>
                <a:cs typeface="Arial"/>
              </a:rPr>
              <a:t>ina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w</a:t>
            </a:r>
            <a:r>
              <a:rPr sz="3200" b="1" dirty="0">
                <a:latin typeface="Arial"/>
                <a:cs typeface="Arial"/>
              </a:rPr>
              <a:t>eb </a:t>
            </a:r>
            <a:r>
              <a:rPr sz="3200" b="1" spc="5" dirty="0">
                <a:latin typeface="Arial"/>
                <a:cs typeface="Arial"/>
              </a:rPr>
              <a:t>d</a:t>
            </a:r>
            <a:r>
              <a:rPr sz="3200" b="1" dirty="0">
                <a:latin typeface="Arial"/>
                <a:cs typeface="Arial"/>
              </a:rPr>
              <a:t>el CENIDA 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h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ttp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:/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/c</a:t>
            </a:r>
            <a:r>
              <a:rPr sz="3200" b="1" u="heavy" spc="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e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ni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d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a.</a:t>
            </a:r>
            <a:r>
              <a:rPr sz="3200" b="1" u="heavy" spc="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u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n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a.</a:t>
            </a:r>
            <a:r>
              <a:rPr sz="3200" b="1" u="heavy" spc="-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e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du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.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ni/</a:t>
            </a:r>
            <a:endParaRPr sz="3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48709"/>
            <a:ext cx="12391517" cy="2481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43800"/>
              </a:lnSpc>
            </a:pPr>
            <a:r>
              <a:rPr lang="es-NI" sz="2800" dirty="0" smtClean="0">
                <a:latin typeface="Arial"/>
                <a:cs typeface="Arial"/>
              </a:rPr>
              <a:t>E</a:t>
            </a:r>
            <a:r>
              <a:rPr sz="2800" dirty="0" smtClean="0">
                <a:latin typeface="Arial"/>
                <a:cs typeface="Arial"/>
              </a:rPr>
              <a:t>l 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sit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rio 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tuc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onal 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 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 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ni</a:t>
            </a:r>
            <a:r>
              <a:rPr sz="2800" spc="-20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ersidad 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lang="es-ES" sz="2800" spc="-50" dirty="0" smtClean="0">
                <a:latin typeface="Arial"/>
                <a:cs typeface="Arial"/>
              </a:rPr>
              <a:t>Na</a:t>
            </a:r>
            <a:r>
              <a:rPr lang="es-ES" sz="2800" spc="-50" dirty="0" smtClean="0">
                <a:latin typeface="Arial"/>
                <a:cs typeface="Arial"/>
              </a:rPr>
              <a:t>cional </a:t>
            </a:r>
            <a:r>
              <a:rPr sz="2800" dirty="0" err="1" smtClean="0">
                <a:latin typeface="Arial"/>
                <a:cs typeface="Arial"/>
              </a:rPr>
              <a:t>Agra</a:t>
            </a:r>
            <a:r>
              <a:rPr sz="2800" spc="-15" dirty="0" err="1" smtClean="0">
                <a:latin typeface="Arial"/>
                <a:cs typeface="Arial"/>
              </a:rPr>
              <a:t>r</a:t>
            </a:r>
            <a:r>
              <a:rPr sz="2800" dirty="0" err="1" smtClean="0">
                <a:latin typeface="Arial"/>
                <a:cs typeface="Arial"/>
              </a:rPr>
              <a:t>ia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o objeti</a:t>
            </a:r>
            <a:r>
              <a:rPr sz="2800" spc="-20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es</a:t>
            </a:r>
            <a:r>
              <a:rPr sz="2800" spc="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cil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tar</a:t>
            </a:r>
            <a:r>
              <a:rPr sz="2800" spc="1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so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iert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ser</a:t>
            </a:r>
            <a:r>
              <a:rPr sz="2800" spc="-20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ación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1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usi</a:t>
            </a:r>
            <a:r>
              <a:rPr sz="2800" spc="30" dirty="0">
                <a:latin typeface="Arial"/>
                <a:cs typeface="Arial"/>
              </a:rPr>
              <a:t>ó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1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 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</a:t>
            </a:r>
            <a:r>
              <a:rPr sz="2800" spc="1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du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ción cie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í</a:t>
            </a:r>
            <a:r>
              <a:rPr sz="2800" dirty="0">
                <a:latin typeface="Arial"/>
                <a:cs typeface="Arial"/>
              </a:rPr>
              <a:t>fi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a   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   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técn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ca   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generada   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n   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   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UN</a:t>
            </a:r>
            <a:r>
              <a:rPr sz="2800" dirty="0" smtClean="0">
                <a:latin typeface="Arial"/>
                <a:cs typeface="Arial"/>
              </a:rPr>
              <a:t>A</a:t>
            </a:r>
            <a:r>
              <a:rPr lang="es-NI" sz="2800" dirty="0" smtClean="0">
                <a:latin typeface="Arial"/>
                <a:cs typeface="Arial"/>
              </a:rPr>
              <a:t>.</a:t>
            </a:r>
            <a:r>
              <a:rPr sz="2800" dirty="0" smtClean="0">
                <a:latin typeface="Arial"/>
                <a:cs typeface="Arial"/>
              </a:rPr>
              <a:t>   </a:t>
            </a:r>
            <a:endParaRPr lang="es-NI" sz="28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43800"/>
              </a:lnSpc>
            </a:pPr>
            <a:r>
              <a:rPr sz="2800" dirty="0" smtClean="0"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htt</a:t>
            </a:r>
            <a:r>
              <a:rPr sz="2800" u="heavy" spc="-1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p</a:t>
            </a:r>
            <a:r>
              <a:rPr sz="2800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:</a:t>
            </a:r>
            <a:r>
              <a:rPr sz="2800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//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r</a:t>
            </a:r>
            <a:r>
              <a:rPr sz="2800" u="heavy" spc="-15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pos</a:t>
            </a:r>
            <a:r>
              <a:rPr sz="2800" u="heavy" spc="-15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i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tori</a:t>
            </a:r>
            <a:r>
              <a:rPr sz="2800" u="heavy" spc="-15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o</a:t>
            </a:r>
            <a:r>
              <a:rPr sz="2800" u="heavy" spc="-10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.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c</a:t>
            </a:r>
            <a:r>
              <a:rPr sz="2800" u="heavy" spc="-15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nida.un</a:t>
            </a:r>
            <a:r>
              <a:rPr sz="2800" u="heavy" spc="-10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a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.ed</a:t>
            </a:r>
            <a:r>
              <a:rPr sz="2800" u="heavy" spc="-15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u</a:t>
            </a:r>
            <a:r>
              <a:rPr sz="2800" u="heavy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.ni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70595" y="1885823"/>
            <a:ext cx="451484" cy="483870"/>
          </a:xfrm>
          <a:custGeom>
            <a:avLst/>
            <a:gdLst/>
            <a:ahLst/>
            <a:cxnLst/>
            <a:rect l="l" t="t" r="r" b="b"/>
            <a:pathLst>
              <a:path w="451485" h="483869">
                <a:moveTo>
                  <a:pt x="451357" y="0"/>
                </a:moveTo>
                <a:lnTo>
                  <a:pt x="240791" y="0"/>
                </a:lnTo>
                <a:lnTo>
                  <a:pt x="0" y="483361"/>
                </a:lnTo>
                <a:lnTo>
                  <a:pt x="451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39483" y="3284117"/>
            <a:ext cx="5914518" cy="5928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3214" y="2728686"/>
            <a:ext cx="5992386" cy="7101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1073" y="9174962"/>
            <a:ext cx="1248410" cy="76200"/>
          </a:xfrm>
          <a:custGeom>
            <a:avLst/>
            <a:gdLst/>
            <a:ahLst/>
            <a:cxnLst/>
            <a:rect l="l" t="t" r="r" b="b"/>
            <a:pathLst>
              <a:path w="1248410" h="76200">
                <a:moveTo>
                  <a:pt x="1237531" y="31457"/>
                </a:moveTo>
                <a:lnTo>
                  <a:pt x="1184275" y="31457"/>
                </a:lnTo>
                <a:lnTo>
                  <a:pt x="1184528" y="44145"/>
                </a:lnTo>
                <a:lnTo>
                  <a:pt x="1171850" y="44435"/>
                </a:lnTo>
                <a:lnTo>
                  <a:pt x="1172590" y="76187"/>
                </a:lnTo>
                <a:lnTo>
                  <a:pt x="1247902" y="36347"/>
                </a:lnTo>
                <a:lnTo>
                  <a:pt x="1237531" y="31457"/>
                </a:lnTo>
                <a:close/>
              </a:path>
              <a:path w="1248410" h="76200">
                <a:moveTo>
                  <a:pt x="1171553" y="31749"/>
                </a:moveTo>
                <a:lnTo>
                  <a:pt x="0" y="58572"/>
                </a:lnTo>
                <a:lnTo>
                  <a:pt x="253" y="71272"/>
                </a:lnTo>
                <a:lnTo>
                  <a:pt x="1171850" y="44435"/>
                </a:lnTo>
                <a:lnTo>
                  <a:pt x="1171553" y="31749"/>
                </a:lnTo>
                <a:close/>
              </a:path>
              <a:path w="1248410" h="76200">
                <a:moveTo>
                  <a:pt x="1184275" y="31457"/>
                </a:moveTo>
                <a:lnTo>
                  <a:pt x="1171553" y="31749"/>
                </a:lnTo>
                <a:lnTo>
                  <a:pt x="1171850" y="44435"/>
                </a:lnTo>
                <a:lnTo>
                  <a:pt x="1184528" y="44145"/>
                </a:lnTo>
                <a:lnTo>
                  <a:pt x="1184275" y="31457"/>
                </a:lnTo>
                <a:close/>
              </a:path>
              <a:path w="1248410" h="76200">
                <a:moveTo>
                  <a:pt x="1170813" y="0"/>
                </a:moveTo>
                <a:lnTo>
                  <a:pt x="1171553" y="31749"/>
                </a:lnTo>
                <a:lnTo>
                  <a:pt x="1184275" y="31457"/>
                </a:lnTo>
                <a:lnTo>
                  <a:pt x="1237531" y="31457"/>
                </a:lnTo>
                <a:lnTo>
                  <a:pt x="117081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00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381000"/>
            <a:ext cx="121158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lang="es-NI" sz="3200" dirty="0" smtClean="0">
                <a:latin typeface="Arial"/>
                <a:cs typeface="Arial"/>
              </a:rPr>
              <a:t>E</a:t>
            </a:r>
            <a:r>
              <a:rPr sz="3200" dirty="0" smtClean="0">
                <a:latin typeface="Arial"/>
                <a:cs typeface="Arial"/>
              </a:rPr>
              <a:t>-</a:t>
            </a:r>
            <a:r>
              <a:rPr sz="3200" dirty="0" err="1" smtClean="0">
                <a:latin typeface="Arial"/>
                <a:cs typeface="Arial"/>
              </a:rPr>
              <a:t>Libr</a:t>
            </a:r>
            <a:r>
              <a:rPr sz="3200" spc="-15" dirty="0" err="1" smtClean="0">
                <a:latin typeface="Arial"/>
                <a:cs typeface="Arial"/>
              </a:rPr>
              <a:t>o</a:t>
            </a:r>
            <a:r>
              <a:rPr sz="3200" dirty="0" smtClean="0">
                <a:latin typeface="Arial"/>
                <a:cs typeface="Arial"/>
              </a:rPr>
              <a:t>, </a:t>
            </a:r>
            <a:r>
              <a:rPr sz="3200" spc="125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of</a:t>
            </a:r>
            <a:r>
              <a:rPr sz="3200" spc="-15" dirty="0" err="1" smtClean="0">
                <a:latin typeface="Arial"/>
                <a:cs typeface="Arial"/>
              </a:rPr>
              <a:t>r</a:t>
            </a:r>
            <a:r>
              <a:rPr sz="3200" dirty="0" err="1" smtClean="0">
                <a:latin typeface="Arial"/>
                <a:cs typeface="Arial"/>
              </a:rPr>
              <a:t>ece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spc="105" dirty="0" smtClean="0">
                <a:latin typeface="Arial"/>
                <a:cs typeface="Arial"/>
              </a:rPr>
              <a:t> </a:t>
            </a:r>
            <a:r>
              <a:rPr sz="3200" spc="-10" dirty="0" err="1" smtClean="0">
                <a:latin typeface="Arial"/>
                <a:cs typeface="Arial"/>
              </a:rPr>
              <a:t>t</a:t>
            </a:r>
            <a:r>
              <a:rPr sz="3200" dirty="0" err="1" smtClean="0">
                <a:latin typeface="Arial"/>
                <a:cs typeface="Arial"/>
              </a:rPr>
              <a:t>e</a:t>
            </a:r>
            <a:r>
              <a:rPr sz="3200" spc="-20" dirty="0" err="1" smtClean="0">
                <a:latin typeface="Arial"/>
                <a:cs typeface="Arial"/>
              </a:rPr>
              <a:t>x</a:t>
            </a:r>
            <a:r>
              <a:rPr sz="3200" dirty="0" err="1" smtClean="0">
                <a:latin typeface="Arial"/>
                <a:cs typeface="Arial"/>
              </a:rPr>
              <a:t>tos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co</a:t>
            </a:r>
            <a:r>
              <a:rPr sz="3200" spc="-10" dirty="0" err="1" smtClean="0">
                <a:latin typeface="Arial"/>
                <a:cs typeface="Arial"/>
              </a:rPr>
              <a:t>m</a:t>
            </a:r>
            <a:r>
              <a:rPr sz="3200" dirty="0" err="1" smtClean="0">
                <a:latin typeface="Arial"/>
                <a:cs typeface="Arial"/>
              </a:rPr>
              <a:t>ple</a:t>
            </a:r>
            <a:r>
              <a:rPr sz="3200" spc="-10" dirty="0" err="1" smtClean="0">
                <a:latin typeface="Arial"/>
                <a:cs typeface="Arial"/>
              </a:rPr>
              <a:t>t</a:t>
            </a:r>
            <a:r>
              <a:rPr sz="3200" dirty="0" err="1" smtClean="0">
                <a:latin typeface="Arial"/>
                <a:cs typeface="Arial"/>
              </a:rPr>
              <a:t>o</a:t>
            </a:r>
            <a:r>
              <a:rPr sz="3200" spc="-1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, </a:t>
            </a:r>
            <a:r>
              <a:rPr sz="3200" spc="40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libr</a:t>
            </a:r>
            <a:r>
              <a:rPr sz="3200" spc="-15" dirty="0" err="1" smtClean="0">
                <a:latin typeface="Arial"/>
                <a:cs typeface="Arial"/>
              </a:rPr>
              <a:t>o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, </a:t>
            </a:r>
            <a:r>
              <a:rPr sz="3200" spc="30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art</a:t>
            </a:r>
            <a:r>
              <a:rPr sz="3200" spc="-10" dirty="0" err="1" smtClean="0">
                <a:latin typeface="Arial"/>
                <a:cs typeface="Arial"/>
              </a:rPr>
              <a:t>í</a:t>
            </a:r>
            <a:r>
              <a:rPr sz="3200" dirty="0" err="1" smtClean="0">
                <a:latin typeface="Arial"/>
                <a:cs typeface="Arial"/>
              </a:rPr>
              <a:t>cul</a:t>
            </a:r>
            <a:r>
              <a:rPr sz="3200" spc="-15" dirty="0" err="1" smtClean="0">
                <a:latin typeface="Arial"/>
                <a:cs typeface="Arial"/>
              </a:rPr>
              <a:t>o</a:t>
            </a:r>
            <a:r>
              <a:rPr sz="3200" spc="-1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, </a:t>
            </a:r>
            <a:r>
              <a:rPr sz="3200" spc="50" dirty="0" smtClean="0">
                <a:latin typeface="Arial"/>
                <a:cs typeface="Arial"/>
              </a:rPr>
              <a:t> </a:t>
            </a:r>
            <a:r>
              <a:rPr sz="3200" spc="-15" dirty="0" err="1" smtClean="0">
                <a:latin typeface="Arial"/>
                <a:cs typeface="Arial"/>
              </a:rPr>
              <a:t>i</a:t>
            </a:r>
            <a:r>
              <a:rPr sz="3200" dirty="0" err="1" smtClean="0">
                <a:latin typeface="Arial"/>
                <a:cs typeface="Arial"/>
              </a:rPr>
              <a:t>n</a:t>
            </a:r>
            <a:r>
              <a:rPr sz="3200" spc="-20" dirty="0" err="1" smtClean="0">
                <a:latin typeface="Arial"/>
                <a:cs typeface="Arial"/>
              </a:rPr>
              <a:t>v</a:t>
            </a:r>
            <a:r>
              <a:rPr sz="3200" dirty="0" err="1" smtClean="0">
                <a:latin typeface="Arial"/>
                <a:cs typeface="Arial"/>
              </a:rPr>
              <a:t>estig</a:t>
            </a:r>
            <a:r>
              <a:rPr sz="3200" spc="-15" dirty="0" err="1" smtClean="0">
                <a:latin typeface="Arial"/>
                <a:cs typeface="Arial"/>
              </a:rPr>
              <a:t>a</a:t>
            </a:r>
            <a:r>
              <a:rPr sz="3200" dirty="0" err="1" smtClean="0">
                <a:latin typeface="Arial"/>
                <a:cs typeface="Arial"/>
              </a:rPr>
              <a:t>cion</a:t>
            </a:r>
            <a:r>
              <a:rPr sz="3200" spc="-15" dirty="0" err="1" smtClean="0">
                <a:latin typeface="Arial"/>
                <a:cs typeface="Arial"/>
              </a:rPr>
              <a:t>e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spc="40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cie</a:t>
            </a:r>
            <a:r>
              <a:rPr sz="3200" spc="-15" dirty="0" err="1" smtClean="0">
                <a:latin typeface="Arial"/>
                <a:cs typeface="Arial"/>
              </a:rPr>
              <a:t>n</a:t>
            </a:r>
            <a:r>
              <a:rPr sz="3200" spc="-10" dirty="0" err="1" smtClean="0">
                <a:latin typeface="Arial"/>
                <a:cs typeface="Arial"/>
              </a:rPr>
              <a:t>t</a:t>
            </a:r>
            <a:r>
              <a:rPr sz="3200" dirty="0" err="1" smtClean="0">
                <a:latin typeface="Arial"/>
                <a:cs typeface="Arial"/>
              </a:rPr>
              <a:t>íf</a:t>
            </a:r>
            <a:r>
              <a:rPr sz="3200" spc="-15" dirty="0" err="1" smtClean="0">
                <a:latin typeface="Arial"/>
                <a:cs typeface="Arial"/>
              </a:rPr>
              <a:t>i</a:t>
            </a:r>
            <a:r>
              <a:rPr sz="3200" dirty="0" err="1" smtClean="0">
                <a:latin typeface="Arial"/>
                <a:cs typeface="Arial"/>
              </a:rPr>
              <a:t>c</a:t>
            </a:r>
            <a:r>
              <a:rPr sz="3200" spc="-15" dirty="0" err="1" smtClean="0">
                <a:latin typeface="Arial"/>
                <a:cs typeface="Arial"/>
              </a:rPr>
              <a:t>a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spc="30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y  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tes</a:t>
            </a:r>
            <a:r>
              <a:rPr sz="3200" spc="-15" dirty="0" err="1" smtClean="0">
                <a:latin typeface="Arial"/>
                <a:cs typeface="Arial"/>
              </a:rPr>
              <a:t>i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spc="40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do</a:t>
            </a:r>
            <a:r>
              <a:rPr sz="3200" spc="-10" dirty="0" err="1" smtClean="0">
                <a:latin typeface="Arial"/>
                <a:cs typeface="Arial"/>
              </a:rPr>
              <a:t>c</a:t>
            </a:r>
            <a:r>
              <a:rPr sz="3200" dirty="0" err="1" smtClean="0">
                <a:latin typeface="Arial"/>
                <a:cs typeface="Arial"/>
              </a:rPr>
              <a:t>toral</a:t>
            </a:r>
            <a:r>
              <a:rPr sz="3200" spc="-15" dirty="0" err="1" smtClean="0">
                <a:latin typeface="Arial"/>
                <a:cs typeface="Arial"/>
              </a:rPr>
              <a:t>e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spc="40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de </a:t>
            </a:r>
            <a:r>
              <a:rPr sz="3200" dirty="0" err="1" smtClean="0">
                <a:latin typeface="Arial"/>
                <a:cs typeface="Arial"/>
              </a:rPr>
              <a:t>tod</a:t>
            </a:r>
            <a:r>
              <a:rPr sz="3200" spc="-15" dirty="0" err="1" smtClean="0">
                <a:latin typeface="Arial"/>
                <a:cs typeface="Arial"/>
              </a:rPr>
              <a:t>a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spc="185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dirty="0" smtClean="0">
                <a:latin typeface="Arial"/>
                <a:cs typeface="Arial"/>
              </a:rPr>
              <a:t>s</a:t>
            </a:r>
            <a:r>
              <a:rPr sz="3200" spc="185" dirty="0" smtClean="0">
                <a:latin typeface="Arial"/>
                <a:cs typeface="Arial"/>
              </a:rPr>
              <a:t> </a:t>
            </a:r>
            <a:r>
              <a:rPr sz="3200" spc="-15" dirty="0" err="1" smtClean="0">
                <a:latin typeface="Arial"/>
                <a:cs typeface="Arial"/>
              </a:rPr>
              <a:t>d</a:t>
            </a:r>
            <a:r>
              <a:rPr sz="3200" dirty="0" err="1" smtClean="0">
                <a:latin typeface="Arial"/>
                <a:cs typeface="Arial"/>
              </a:rPr>
              <a:t>i</a:t>
            </a:r>
            <a:r>
              <a:rPr sz="3200" spc="-10" dirty="0" err="1" smtClean="0">
                <a:latin typeface="Arial"/>
                <a:cs typeface="Arial"/>
              </a:rPr>
              <a:t>s</a:t>
            </a:r>
            <a:r>
              <a:rPr sz="3200" dirty="0" err="1" smtClean="0">
                <a:latin typeface="Arial"/>
                <a:cs typeface="Arial"/>
              </a:rPr>
              <a:t>ciplin</a:t>
            </a:r>
            <a:r>
              <a:rPr sz="3200" spc="-15" dirty="0" err="1" smtClean="0">
                <a:latin typeface="Arial"/>
                <a:cs typeface="Arial"/>
              </a:rPr>
              <a:t>a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5" dirty="0" err="1" smtClean="0">
                <a:latin typeface="Arial"/>
                <a:cs typeface="Arial"/>
              </a:rPr>
              <a:t>a</a:t>
            </a:r>
            <a:r>
              <a:rPr sz="3200" dirty="0" err="1" smtClean="0">
                <a:latin typeface="Arial"/>
                <a:cs typeface="Arial"/>
              </a:rPr>
              <a:t>cadé</a:t>
            </a:r>
            <a:r>
              <a:rPr sz="3200" spc="-10" dirty="0" err="1" smtClean="0">
                <a:latin typeface="Arial"/>
                <a:cs typeface="Arial"/>
              </a:rPr>
              <a:t>m</a:t>
            </a:r>
            <a:r>
              <a:rPr sz="3200" spc="-15" dirty="0" err="1" smtClean="0">
                <a:latin typeface="Arial"/>
                <a:cs typeface="Arial"/>
              </a:rPr>
              <a:t>i</a:t>
            </a:r>
            <a:r>
              <a:rPr sz="3200" dirty="0" err="1" smtClean="0">
                <a:latin typeface="Arial"/>
                <a:cs typeface="Arial"/>
              </a:rPr>
              <a:t>c</a:t>
            </a:r>
            <a:r>
              <a:rPr sz="3200" spc="-15" dirty="0" err="1" smtClean="0">
                <a:latin typeface="Arial"/>
                <a:cs typeface="Arial"/>
              </a:rPr>
              <a:t>a</a:t>
            </a:r>
            <a:r>
              <a:rPr sz="3200" dirty="0" err="1" smtClean="0">
                <a:latin typeface="Arial"/>
                <a:cs typeface="Arial"/>
              </a:rPr>
              <a:t>s</a:t>
            </a:r>
            <a:r>
              <a:rPr sz="3200" dirty="0" smtClean="0">
                <a:latin typeface="Arial"/>
                <a:cs typeface="Arial"/>
              </a:rPr>
              <a:t>.</a:t>
            </a:r>
            <a:r>
              <a:rPr sz="3200" spc="175" dirty="0" smtClean="0"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2209801"/>
            <a:ext cx="10439400" cy="739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352329"/>
            <a:ext cx="12420600" cy="212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3600"/>
              </a:lnSpc>
            </a:pPr>
            <a:r>
              <a:rPr sz="3200" dirty="0" smtClean="0">
                <a:latin typeface="Arial"/>
                <a:cs typeface="Arial"/>
              </a:rPr>
              <a:t>EBS</a:t>
            </a:r>
            <a:r>
              <a:rPr sz="3200" spc="-15" dirty="0" smtClean="0">
                <a:latin typeface="Arial"/>
                <a:cs typeface="Arial"/>
              </a:rPr>
              <a:t>C</a:t>
            </a:r>
            <a:r>
              <a:rPr sz="3200" dirty="0" smtClean="0">
                <a:latin typeface="Arial"/>
                <a:cs typeface="Arial"/>
              </a:rPr>
              <a:t>O </a:t>
            </a:r>
            <a:r>
              <a:rPr sz="3200" spc="5" dirty="0" err="1" smtClean="0">
                <a:latin typeface="Arial"/>
                <a:cs typeface="Arial"/>
              </a:rPr>
              <a:t>b</a:t>
            </a:r>
            <a:r>
              <a:rPr sz="3200" dirty="0" err="1" smtClean="0">
                <a:latin typeface="Arial"/>
                <a:cs typeface="Arial"/>
              </a:rPr>
              <a:t>r</a:t>
            </a:r>
            <a:r>
              <a:rPr sz="3200" spc="-10" dirty="0" err="1" smtClean="0">
                <a:latin typeface="Arial"/>
                <a:cs typeface="Arial"/>
              </a:rPr>
              <a:t>i</a:t>
            </a:r>
            <a:r>
              <a:rPr sz="3200" dirty="0" err="1" smtClean="0">
                <a:latin typeface="Arial"/>
                <a:cs typeface="Arial"/>
              </a:rPr>
              <a:t>n</a:t>
            </a:r>
            <a:r>
              <a:rPr sz="3200" spc="-10" dirty="0" err="1" smtClean="0">
                <a:latin typeface="Arial"/>
                <a:cs typeface="Arial"/>
              </a:rPr>
              <a:t>d</a:t>
            </a:r>
            <a:r>
              <a:rPr sz="3200" dirty="0" err="1" smtClean="0">
                <a:latin typeface="Arial"/>
                <a:cs typeface="Arial"/>
              </a:rPr>
              <a:t>a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los 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esti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adores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est</a:t>
            </a:r>
            <a:r>
              <a:rPr sz="3200" spc="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nt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 </a:t>
            </a:r>
            <a:r>
              <a:rPr sz="3200" spc="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es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15" dirty="0">
                <a:latin typeface="Arial"/>
                <a:cs typeface="Arial"/>
              </a:rPr>
              <a:t>v</a:t>
            </a:r>
            <a:r>
              <a:rPr sz="3200" dirty="0">
                <a:latin typeface="Arial"/>
                <a:cs typeface="Arial"/>
              </a:rPr>
              <a:t>istas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é</a:t>
            </a:r>
            <a:r>
              <a:rPr sz="3200" spc="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icas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x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ple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o, así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spc="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acceso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os </a:t>
            </a:r>
            <a:r>
              <a:rPr sz="3200" spc="-10" dirty="0">
                <a:latin typeface="Arial"/>
                <a:cs typeface="Arial"/>
              </a:rPr>
              <a:t>í</a:t>
            </a:r>
            <a:r>
              <a:rPr sz="3200" dirty="0">
                <a:latin typeface="Arial"/>
                <a:cs typeface="Arial"/>
              </a:rPr>
              <a:t>ndices 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áticos pr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ncip</a:t>
            </a:r>
            <a:r>
              <a:rPr sz="3200" spc="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les. </a:t>
            </a:r>
            <a:r>
              <a:rPr sz="3200" spc="-10" dirty="0"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1200" y="2590800"/>
            <a:ext cx="96774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8350" y="6277230"/>
            <a:ext cx="897890" cy="221615"/>
          </a:xfrm>
          <a:custGeom>
            <a:avLst/>
            <a:gdLst/>
            <a:ahLst/>
            <a:cxnLst/>
            <a:rect l="l" t="t" r="r" b="b"/>
            <a:pathLst>
              <a:path w="897889" h="221614">
                <a:moveTo>
                  <a:pt x="66548" y="146685"/>
                </a:moveTo>
                <a:lnTo>
                  <a:pt x="0" y="199771"/>
                </a:lnTo>
                <a:lnTo>
                  <a:pt x="82423" y="221234"/>
                </a:lnTo>
                <a:lnTo>
                  <a:pt x="77014" y="195834"/>
                </a:lnTo>
                <a:lnTo>
                  <a:pt x="64135" y="195834"/>
                </a:lnTo>
                <a:lnTo>
                  <a:pt x="60070" y="177292"/>
                </a:lnTo>
                <a:lnTo>
                  <a:pt x="72502" y="174646"/>
                </a:lnTo>
                <a:lnTo>
                  <a:pt x="66548" y="146685"/>
                </a:lnTo>
                <a:close/>
              </a:path>
              <a:path w="897889" h="221614">
                <a:moveTo>
                  <a:pt x="72502" y="174646"/>
                </a:moveTo>
                <a:lnTo>
                  <a:pt x="60070" y="177292"/>
                </a:lnTo>
                <a:lnTo>
                  <a:pt x="64135" y="195834"/>
                </a:lnTo>
                <a:lnTo>
                  <a:pt x="76455" y="193212"/>
                </a:lnTo>
                <a:lnTo>
                  <a:pt x="72502" y="174646"/>
                </a:lnTo>
                <a:close/>
              </a:path>
              <a:path w="897889" h="221614">
                <a:moveTo>
                  <a:pt x="76455" y="193212"/>
                </a:moveTo>
                <a:lnTo>
                  <a:pt x="64135" y="195834"/>
                </a:lnTo>
                <a:lnTo>
                  <a:pt x="77014" y="195834"/>
                </a:lnTo>
                <a:lnTo>
                  <a:pt x="76455" y="193212"/>
                </a:lnTo>
                <a:close/>
              </a:path>
              <a:path w="897889" h="221614">
                <a:moveTo>
                  <a:pt x="893317" y="0"/>
                </a:moveTo>
                <a:lnTo>
                  <a:pt x="72502" y="174646"/>
                </a:lnTo>
                <a:lnTo>
                  <a:pt x="76455" y="193212"/>
                </a:lnTo>
                <a:lnTo>
                  <a:pt x="897382" y="18542"/>
                </a:lnTo>
                <a:lnTo>
                  <a:pt x="89331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800" y="4343400"/>
            <a:ext cx="1410417" cy="471800"/>
          </a:xfrm>
          <a:custGeom>
            <a:avLst/>
            <a:gdLst/>
            <a:ahLst/>
            <a:cxnLst/>
            <a:rect l="l" t="t" r="r" b="b"/>
            <a:pathLst>
              <a:path w="723900" h="276225">
                <a:moveTo>
                  <a:pt x="0" y="276225"/>
                </a:moveTo>
                <a:lnTo>
                  <a:pt x="723900" y="276225"/>
                </a:lnTo>
                <a:lnTo>
                  <a:pt x="7239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838200"/>
            <a:ext cx="12516678" cy="6555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r>
              <a:rPr sz="32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Biblio</a:t>
            </a:r>
            <a:r>
              <a:rPr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200" b="1" spc="-15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3200" b="1" spc="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icas</a:t>
            </a:r>
          </a:p>
          <a:p>
            <a:pPr>
              <a:lnSpc>
                <a:spcPct val="150000"/>
              </a:lnSpc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6845">
              <a:lnSpc>
                <a:spcPct val="150000"/>
              </a:lnSpc>
            </a:pP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sz="28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Cent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 R.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Rodr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uez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M. D.,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Flores Velás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NI" sz="2800" spc="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6845">
              <a:lnSpc>
                <a:spcPct val="150000"/>
              </a:lnSpc>
            </a:pPr>
            <a:r>
              <a:rPr lang="es-NI"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elares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 Dá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 Flores, M., D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az Me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M… y</a:t>
            </a:r>
            <a:r>
              <a:rPr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Sánc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NI" sz="2800" spc="-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6845">
              <a:lnSpc>
                <a:spcPct val="150000"/>
              </a:lnSpc>
            </a:pPr>
            <a:r>
              <a:rPr lang="es-NI"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Padi</a:t>
            </a:r>
            <a:r>
              <a:rPr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, E.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S. (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016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2800" i="1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al di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áctico </a:t>
            </a:r>
            <a:r>
              <a:rPr sz="2800" i="1" spc="-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ódulo “u</a:t>
            </a:r>
            <a:r>
              <a:rPr sz="2800" i="1" spc="-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800" i="1"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e las tic</a:t>
            </a:r>
            <a:r>
              <a:rPr sz="28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i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i="1" spc="5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stión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NI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6845">
              <a:lnSpc>
                <a:spcPct val="150000"/>
              </a:lnSpc>
            </a:pPr>
            <a:r>
              <a:rPr lang="es-NI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i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la in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spc="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ció</a:t>
            </a:r>
            <a:r>
              <a:rPr sz="2800" i="1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  Nicara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ua: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endParaRPr lang="es-ES" sz="28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6845">
              <a:lnSpc>
                <a:spcPct val="150000"/>
              </a:lnSpc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50000"/>
              </a:lnSpc>
            </a:pPr>
            <a:r>
              <a:rPr sz="28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28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sz="28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, P. (s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i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ejoraron los </a:t>
            </a:r>
            <a:r>
              <a:rPr sz="2800" i="1" spc="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eradores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ole</a:t>
            </a:r>
            <a:r>
              <a:rPr sz="2800" i="1" spc="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800" i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spc="-2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is bús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r>
              <a:rPr sz="2800" i="1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endParaRPr lang="es-NI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50000"/>
              </a:lnSpc>
            </a:pPr>
            <a:r>
              <a:rPr lang="es-NI" sz="2800" i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i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sz="2800" i="1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ibli</a:t>
            </a:r>
            <a:r>
              <a:rPr sz="2800" i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gráfi</a:t>
            </a:r>
            <a:r>
              <a:rPr sz="2800" i="1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i="1" spc="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 Rec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htt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:/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8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8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eoscie</a:t>
            </a:r>
            <a:r>
              <a:rPr sz="28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tia.c</a:t>
            </a:r>
            <a:r>
              <a:rPr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oper</a:t>
            </a:r>
            <a:r>
              <a:rPr sz="28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dore</a:t>
            </a:r>
            <a:r>
              <a:rPr sz="28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s-NI" sz="28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50000"/>
              </a:lnSpc>
            </a:pPr>
            <a:r>
              <a:rPr lang="es-NI"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sz="28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oole</a:t>
            </a:r>
            <a:r>
              <a:rPr sz="28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8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3" name="object 3"/>
          <p:cNvSpPr/>
          <p:nvPr/>
        </p:nvSpPr>
        <p:spPr>
          <a:xfrm>
            <a:off x="4389119" y="1450975"/>
            <a:ext cx="30480" cy="173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82289"/>
            <a:ext cx="12801600" cy="209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Obser</a:t>
            </a:r>
            <a:r>
              <a:rPr sz="28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800" spc="-1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sz="28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uie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sz="280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uras </a:t>
            </a:r>
            <a:r>
              <a:rPr sz="28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z="28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trate</a:t>
            </a:r>
            <a:r>
              <a:rPr sz="2800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80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dent</a:t>
            </a:r>
            <a:r>
              <a:rPr sz="2800" spc="-15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1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15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160" dirty="0" smtClean="0">
                <a:latin typeface="Arial" panose="020B0604020202020204" pitchFamily="34" charset="0"/>
                <a:cs typeface="Arial" panose="020B0604020202020204" pitchFamily="34" charset="0"/>
              </a:rPr>
              <a:t>¿C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uál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-155" dirty="0" smtClean="0">
                <a:latin typeface="Arial" panose="020B0604020202020204" pitchFamily="34" charset="0"/>
                <a:cs typeface="Arial" panose="020B0604020202020204" pitchFamily="34" charset="0"/>
              </a:rPr>
              <a:t>es su posición </a:t>
            </a:r>
            <a:r>
              <a:rPr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ndo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 a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spc="-1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de información 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8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 t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abajos</a:t>
            </a:r>
            <a:r>
              <a:rPr sz="28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2800" spc="130" dirty="0" smtClean="0">
                <a:latin typeface="Arial" panose="020B0604020202020204" pitchFamily="34" charset="0"/>
                <a:cs typeface="Arial" panose="020B0604020202020204" pitchFamily="34" charset="0"/>
              </a:rPr>
              <a:t>académicos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9"/>
              </a:spcBef>
            </a:pPr>
            <a:r>
              <a:rPr lang="es-N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5955" lvl="1">
              <a:tabLst>
                <a:tab pos="1644014" algn="l"/>
                <a:tab pos="2512060" algn="l"/>
                <a:tab pos="3801745" algn="l"/>
                <a:tab pos="4850130" algn="l"/>
              </a:tabLst>
            </a:pPr>
            <a:r>
              <a:rPr lang="es-NI" sz="28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A)                    </a:t>
            </a:r>
            <a:r>
              <a:rPr lang="es-NI" sz="28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8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N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s-N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80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N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s-N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800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N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s-N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2438400"/>
            <a:ext cx="10591800" cy="243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219200" y="5486400"/>
            <a:ext cx="108966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NI" sz="3000" dirty="0" smtClean="0">
                <a:latin typeface="Arial"/>
                <a:cs typeface="Arial"/>
              </a:rPr>
              <a:t>Para no identificarnos con ningunas de las imágenes anteriores debemos realizar </a:t>
            </a:r>
            <a:r>
              <a:rPr lang="es-NI" sz="3000" b="1" dirty="0" smtClean="0">
                <a:latin typeface="Arial"/>
                <a:cs typeface="Arial"/>
              </a:rPr>
              <a:t>EST</a:t>
            </a:r>
            <a:r>
              <a:rPr lang="es-NI" sz="3000" b="1" spc="-15" dirty="0" smtClean="0">
                <a:latin typeface="Arial"/>
                <a:cs typeface="Arial"/>
              </a:rPr>
              <a:t>R</a:t>
            </a:r>
            <a:r>
              <a:rPr lang="es-NI" sz="3000" b="1" dirty="0" smtClean="0">
                <a:latin typeface="Arial"/>
                <a:cs typeface="Arial"/>
              </a:rPr>
              <a:t>ATEGI</a:t>
            </a:r>
            <a:r>
              <a:rPr lang="es-NI" sz="3000" b="1" spc="5" dirty="0" smtClean="0">
                <a:latin typeface="Arial"/>
                <a:cs typeface="Arial"/>
              </a:rPr>
              <a:t>A</a:t>
            </a:r>
            <a:r>
              <a:rPr lang="es-NI" sz="3000" b="1" dirty="0" smtClean="0">
                <a:latin typeface="Arial"/>
                <a:cs typeface="Arial"/>
              </a:rPr>
              <a:t>S</a:t>
            </a:r>
            <a:r>
              <a:rPr lang="es-NI" sz="3000" b="1" spc="-10" dirty="0" smtClean="0">
                <a:latin typeface="Arial"/>
                <a:cs typeface="Arial"/>
              </a:rPr>
              <a:t> </a:t>
            </a:r>
            <a:r>
              <a:rPr lang="es-NI" sz="3000" b="1" spc="-15" dirty="0" smtClean="0">
                <a:latin typeface="Arial"/>
                <a:cs typeface="Arial"/>
              </a:rPr>
              <a:t>D</a:t>
            </a:r>
            <a:r>
              <a:rPr lang="es-NI" sz="3000" b="1" dirty="0" smtClean="0">
                <a:latin typeface="Arial"/>
                <a:cs typeface="Arial"/>
              </a:rPr>
              <a:t>E BÚSQUEDA</a:t>
            </a:r>
            <a:r>
              <a:rPr lang="es-NI" sz="3000" b="1" spc="-80" dirty="0" smtClean="0">
                <a:latin typeface="Arial"/>
                <a:cs typeface="Arial"/>
              </a:rPr>
              <a:t> </a:t>
            </a:r>
            <a:r>
              <a:rPr lang="es-NI" sz="3000" spc="-80" dirty="0" smtClean="0">
                <a:latin typeface="Arial"/>
                <a:cs typeface="Arial"/>
              </a:rPr>
              <a:t>que </a:t>
            </a:r>
            <a:r>
              <a:rPr sz="3000" dirty="0" smtClean="0">
                <a:latin typeface="Arial"/>
                <a:cs typeface="Arial"/>
              </a:rPr>
              <a:t>son</a:t>
            </a:r>
            <a:r>
              <a:rPr sz="3000" dirty="0">
                <a:latin typeface="Arial"/>
                <a:cs typeface="Arial"/>
              </a:rPr>
              <a:t>: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705100" y="6786280"/>
            <a:ext cx="8610600" cy="27432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45720" algn="just">
              <a:lnSpc>
                <a:spcPct val="110200"/>
              </a:lnSpc>
            </a:pP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2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3200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3200" spc="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</a:t>
            </a:r>
            <a:r>
              <a:rPr lang="es-ES" sz="32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ES" sz="3200" spc="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</a:t>
            </a:r>
            <a:r>
              <a:rPr lang="es-ES" sz="3200" spc="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r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spc="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te,</a:t>
            </a:r>
            <a:r>
              <a:rPr lang="es-ES" sz="3200" spc="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spc="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32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3200" spc="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762000" y="685800"/>
            <a:ext cx="12496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NI" sz="4000" b="1" dirty="0" smtClean="0">
                <a:latin typeface="Arial"/>
                <a:cs typeface="Arial"/>
              </a:rPr>
              <a:t>P</a:t>
            </a:r>
            <a:r>
              <a:rPr sz="4000" b="1" dirty="0" err="1" smtClean="0">
                <a:latin typeface="Arial"/>
                <a:cs typeface="Arial"/>
              </a:rPr>
              <a:t>asos</a:t>
            </a:r>
            <a:r>
              <a:rPr sz="4000" b="1" dirty="0" smtClean="0">
                <a:latin typeface="Arial"/>
                <a:cs typeface="Arial"/>
              </a:rPr>
              <a:t> </a:t>
            </a:r>
            <a:r>
              <a:rPr sz="4000" b="1" spc="-15" dirty="0">
                <a:latin typeface="Arial"/>
                <a:cs typeface="Arial"/>
              </a:rPr>
              <a:t>p</a:t>
            </a:r>
            <a:r>
              <a:rPr sz="4000" b="1" dirty="0">
                <a:latin typeface="Arial"/>
                <a:cs typeface="Arial"/>
              </a:rPr>
              <a:t>ara</a:t>
            </a:r>
            <a:r>
              <a:rPr sz="4000" b="1" spc="-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el</a:t>
            </a:r>
            <a:r>
              <a:rPr sz="4000" b="1" spc="5" dirty="0">
                <a:latin typeface="Arial"/>
                <a:cs typeface="Arial"/>
              </a:rPr>
              <a:t>a</a:t>
            </a:r>
            <a:r>
              <a:rPr sz="4000" b="1" dirty="0">
                <a:latin typeface="Arial"/>
                <a:cs typeface="Arial"/>
              </a:rPr>
              <a:t>borar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una </a:t>
            </a:r>
            <a:r>
              <a:rPr sz="4000" b="1" spc="-5" dirty="0">
                <a:latin typeface="Arial"/>
                <a:cs typeface="Arial"/>
              </a:rPr>
              <a:t>e</a:t>
            </a:r>
            <a:r>
              <a:rPr sz="4000" b="1" dirty="0">
                <a:latin typeface="Arial"/>
                <a:cs typeface="Arial"/>
              </a:rPr>
              <a:t>strate</a:t>
            </a:r>
            <a:r>
              <a:rPr sz="4000" b="1" spc="-15" dirty="0">
                <a:latin typeface="Arial"/>
                <a:cs typeface="Arial"/>
              </a:rPr>
              <a:t>g</a:t>
            </a:r>
            <a:r>
              <a:rPr sz="4000" b="1" dirty="0">
                <a:latin typeface="Arial"/>
                <a:cs typeface="Arial"/>
              </a:rPr>
              <a:t>ia</a:t>
            </a:r>
            <a:r>
              <a:rPr sz="4000" b="1" spc="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de</a:t>
            </a:r>
            <a:r>
              <a:rPr sz="4000" b="1" spc="25" dirty="0">
                <a:latin typeface="Arial"/>
                <a:cs typeface="Arial"/>
              </a:rPr>
              <a:t> </a:t>
            </a:r>
            <a:r>
              <a:rPr sz="4000" b="1" dirty="0" smtClean="0">
                <a:latin typeface="Arial"/>
                <a:cs typeface="Arial"/>
              </a:rPr>
              <a:t>b</a:t>
            </a:r>
            <a:r>
              <a:rPr sz="4000" b="1" spc="-15" dirty="0" smtClean="0">
                <a:latin typeface="Arial"/>
                <a:cs typeface="Arial"/>
              </a:rPr>
              <a:t>ú</a:t>
            </a:r>
            <a:r>
              <a:rPr sz="4000" b="1" dirty="0" smtClean="0">
                <a:latin typeface="Arial"/>
                <a:cs typeface="Arial"/>
              </a:rPr>
              <a:t>squedas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9"/>
          <p:cNvSpPr/>
          <p:nvPr/>
        </p:nvSpPr>
        <p:spPr>
          <a:xfrm>
            <a:off x="1447800" y="1981200"/>
            <a:ext cx="111252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838200" y="609600"/>
            <a:ext cx="121920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NI" sz="3200" b="1" dirty="0" smtClean="0">
                <a:latin typeface="Arial"/>
                <a:cs typeface="Arial"/>
              </a:rPr>
              <a:t>C</a:t>
            </a:r>
            <a:r>
              <a:rPr sz="3200" b="1" dirty="0" err="1" smtClean="0">
                <a:latin typeface="Arial"/>
                <a:cs typeface="Arial"/>
              </a:rPr>
              <a:t>on</a:t>
            </a:r>
            <a:r>
              <a:rPr sz="3200" b="1" spc="-10" dirty="0" err="1" smtClean="0">
                <a:latin typeface="Arial"/>
                <a:cs typeface="Arial"/>
              </a:rPr>
              <a:t>s</a:t>
            </a:r>
            <a:r>
              <a:rPr sz="3200" b="1" dirty="0" err="1" smtClean="0">
                <a:latin typeface="Arial"/>
                <a:cs typeface="Arial"/>
              </a:rPr>
              <a:t>ider</a:t>
            </a:r>
            <a:r>
              <a:rPr sz="3200" b="1" spc="-10" dirty="0" err="1" smtClean="0">
                <a:latin typeface="Arial"/>
                <a:cs typeface="Arial"/>
              </a:rPr>
              <a:t>a</a:t>
            </a:r>
            <a:r>
              <a:rPr sz="3200" b="1" dirty="0" err="1" smtClean="0">
                <a:latin typeface="Arial"/>
                <a:cs typeface="Arial"/>
              </a:rPr>
              <a:t>ciones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b="1" dirty="0" smtClean="0">
                <a:latin typeface="Arial"/>
                <a:cs typeface="Arial"/>
              </a:rPr>
              <a:t>a </a:t>
            </a:r>
            <a:r>
              <a:rPr sz="3200" b="1" spc="-10" dirty="0">
                <a:latin typeface="Arial"/>
                <a:cs typeface="Arial"/>
              </a:rPr>
              <a:t>l</a:t>
            </a:r>
            <a:r>
              <a:rPr sz="3200" b="1" dirty="0">
                <a:latin typeface="Arial"/>
                <a:cs typeface="Arial"/>
              </a:rPr>
              <a:t>a hora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de </a:t>
            </a:r>
            <a:r>
              <a:rPr sz="3200" b="1" spc="5" dirty="0">
                <a:latin typeface="Arial"/>
                <a:cs typeface="Arial"/>
              </a:rPr>
              <a:t>s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l</a:t>
            </a:r>
            <a:r>
              <a:rPr sz="3200" b="1" spc="5" dirty="0">
                <a:latin typeface="Arial"/>
                <a:cs typeface="Arial"/>
              </a:rPr>
              <a:t>e</a:t>
            </a:r>
            <a:r>
              <a:rPr sz="3200" b="1" spc="-10" dirty="0">
                <a:latin typeface="Arial"/>
                <a:cs typeface="Arial"/>
              </a:rPr>
              <a:t>c</a:t>
            </a:r>
            <a:r>
              <a:rPr sz="3200" b="1" dirty="0">
                <a:latin typeface="Arial"/>
                <a:cs typeface="Arial"/>
              </a:rPr>
              <a:t>cionar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</a:t>
            </a:r>
            <a:r>
              <a:rPr sz="3200" b="1" spc="-5" dirty="0">
                <a:latin typeface="Arial"/>
                <a:cs typeface="Arial"/>
              </a:rPr>
              <a:t>u</a:t>
            </a:r>
            <a:r>
              <a:rPr sz="3200" b="1" dirty="0">
                <a:latin typeface="Arial"/>
                <a:cs typeface="Arial"/>
              </a:rPr>
              <a:t>en</a:t>
            </a:r>
            <a:r>
              <a:rPr sz="3200" b="1" spc="-5" dirty="0">
                <a:latin typeface="Arial"/>
                <a:cs typeface="Arial"/>
              </a:rPr>
              <a:t>t</a:t>
            </a:r>
            <a:r>
              <a:rPr sz="3200" b="1" dirty="0">
                <a:latin typeface="Arial"/>
                <a:cs typeface="Arial"/>
              </a:rPr>
              <a:t>es de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inform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ció</a:t>
            </a:r>
            <a:r>
              <a:rPr sz="3200" b="1" spc="-15" dirty="0">
                <a:latin typeface="Arial"/>
                <a:cs typeface="Arial"/>
              </a:rPr>
              <a:t>n</a:t>
            </a:r>
            <a:r>
              <a:rPr sz="3200" b="1" dirty="0"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1143000" y="2057400"/>
            <a:ext cx="11582400" cy="716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9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95400" y="838200"/>
            <a:ext cx="11201400" cy="830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457200"/>
            <a:ext cx="11963400" cy="159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ct val="143600"/>
              </a:lnSpc>
            </a:pPr>
            <a:r>
              <a:rPr lang="es-NI" sz="3600" dirty="0">
                <a:latin typeface="Arial"/>
                <a:cs typeface="Arial"/>
              </a:rPr>
              <a:t>E</a:t>
            </a:r>
            <a:r>
              <a:rPr sz="3600" dirty="0" smtClean="0">
                <a:latin typeface="Arial"/>
                <a:cs typeface="Arial"/>
              </a:rPr>
              <a:t>s</a:t>
            </a:r>
            <a:r>
              <a:rPr sz="3600" spc="-10" dirty="0" smtClean="0">
                <a:latin typeface="Arial"/>
                <a:cs typeface="Arial"/>
              </a:rPr>
              <a:t>t</a:t>
            </a:r>
            <a:r>
              <a:rPr sz="3600" dirty="0" smtClean="0">
                <a:latin typeface="Arial"/>
                <a:cs typeface="Arial"/>
              </a:rPr>
              <a:t>rateg</a:t>
            </a:r>
            <a:r>
              <a:rPr sz="3600" spc="-15" dirty="0" smtClean="0">
                <a:latin typeface="Arial"/>
                <a:cs typeface="Arial"/>
              </a:rPr>
              <a:t>i</a:t>
            </a:r>
            <a:r>
              <a:rPr sz="3600" dirty="0" smtClean="0">
                <a:latin typeface="Arial"/>
                <a:cs typeface="Arial"/>
              </a:rPr>
              <a:t>a</a:t>
            </a:r>
            <a:r>
              <a:rPr lang="es-NI" sz="3600" dirty="0" smtClean="0">
                <a:latin typeface="Arial"/>
                <a:cs typeface="Arial"/>
              </a:rPr>
              <a:t>s</a:t>
            </a:r>
            <a:r>
              <a:rPr sz="3600" spc="185" dirty="0" smtClean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de</a:t>
            </a:r>
            <a:r>
              <a:rPr sz="3600" spc="170" dirty="0">
                <a:latin typeface="Arial"/>
                <a:cs typeface="Arial"/>
              </a:rPr>
              <a:t> </a:t>
            </a:r>
            <a:r>
              <a:rPr sz="3600" dirty="0" smtClean="0">
                <a:latin typeface="Arial"/>
                <a:cs typeface="Arial"/>
              </a:rPr>
              <a:t>búsquedas</a:t>
            </a:r>
            <a:r>
              <a:rPr sz="3600" spc="180" dirty="0" smtClean="0">
                <a:latin typeface="Arial"/>
                <a:cs typeface="Arial"/>
              </a:rPr>
              <a:t> </a:t>
            </a:r>
            <a:r>
              <a:rPr sz="3600" spc="-15" dirty="0" err="1" smtClean="0">
                <a:latin typeface="Arial"/>
                <a:cs typeface="Arial"/>
              </a:rPr>
              <a:t>u</a:t>
            </a:r>
            <a:r>
              <a:rPr sz="3600" dirty="0" err="1" smtClean="0">
                <a:latin typeface="Arial"/>
                <a:cs typeface="Arial"/>
              </a:rPr>
              <a:t>sa</a:t>
            </a:r>
            <a:r>
              <a:rPr lang="es-NI" sz="3600" dirty="0" err="1" smtClean="0">
                <a:latin typeface="Arial"/>
                <a:cs typeface="Arial"/>
              </a:rPr>
              <a:t>ndo</a:t>
            </a:r>
            <a:r>
              <a:rPr sz="3600" spc="185" dirty="0" smtClean="0">
                <a:latin typeface="Arial"/>
                <a:cs typeface="Arial"/>
              </a:rPr>
              <a:t> </a:t>
            </a:r>
            <a:r>
              <a:rPr sz="3600" dirty="0" err="1" smtClean="0">
                <a:latin typeface="Arial"/>
                <a:cs typeface="Arial"/>
              </a:rPr>
              <a:t>operado</a:t>
            </a:r>
            <a:r>
              <a:rPr sz="3600" spc="-20" dirty="0" err="1" smtClean="0">
                <a:latin typeface="Arial"/>
                <a:cs typeface="Arial"/>
              </a:rPr>
              <a:t>r</a:t>
            </a:r>
            <a:r>
              <a:rPr sz="3600" dirty="0" err="1" smtClean="0">
                <a:latin typeface="Arial"/>
                <a:cs typeface="Arial"/>
              </a:rPr>
              <a:t>es</a:t>
            </a:r>
            <a:r>
              <a:rPr sz="3600" spc="175" dirty="0" smtClean="0">
                <a:latin typeface="Arial"/>
                <a:cs typeface="Arial"/>
              </a:rPr>
              <a:t> </a:t>
            </a:r>
            <a:r>
              <a:rPr sz="3600" dirty="0" err="1" smtClean="0">
                <a:latin typeface="Arial"/>
                <a:cs typeface="Arial"/>
              </a:rPr>
              <a:t>bolé</a:t>
            </a:r>
            <a:r>
              <a:rPr sz="3600" spc="-15" dirty="0" err="1" smtClean="0">
                <a:latin typeface="Arial"/>
                <a:cs typeface="Arial"/>
              </a:rPr>
              <a:t>a</a:t>
            </a:r>
            <a:r>
              <a:rPr sz="3600" dirty="0" err="1" smtClean="0">
                <a:latin typeface="Arial"/>
                <a:cs typeface="Arial"/>
              </a:rPr>
              <a:t>nos</a:t>
            </a:r>
            <a:endParaRPr lang="es-NI" sz="3600" dirty="0" smtClean="0">
              <a:latin typeface="Arial"/>
              <a:cs typeface="Arial"/>
            </a:endParaRPr>
          </a:p>
          <a:p>
            <a:pPr marL="12700" marR="5715" algn="just">
              <a:lnSpc>
                <a:spcPct val="143600"/>
              </a:lnSpc>
            </a:pPr>
            <a:r>
              <a:rPr lang="es-NI" sz="3600" dirty="0">
                <a:latin typeface="Arial"/>
                <a:cs typeface="Arial"/>
              </a:rPr>
              <a:t> </a:t>
            </a:r>
            <a:r>
              <a:rPr lang="es-NI" sz="3600" dirty="0" smtClean="0">
                <a:latin typeface="Arial"/>
                <a:cs typeface="Arial"/>
              </a:rPr>
              <a:t>                              </a:t>
            </a:r>
            <a:r>
              <a:rPr sz="3600" dirty="0" smtClean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</a:t>
            </a:r>
            <a:r>
              <a:rPr sz="3600" b="1" dirty="0">
                <a:latin typeface="Arial"/>
                <a:cs typeface="Arial"/>
              </a:rPr>
              <a:t>A</a:t>
            </a:r>
            <a:r>
              <a:rPr sz="3600" b="1" spc="-10" dirty="0">
                <a:latin typeface="Arial"/>
                <a:cs typeface="Arial"/>
              </a:rPr>
              <a:t>ND</a:t>
            </a:r>
            <a:r>
              <a:rPr sz="3600" b="1" dirty="0">
                <a:latin typeface="Arial"/>
                <a:cs typeface="Arial"/>
              </a:rPr>
              <a:t>, </a:t>
            </a:r>
            <a:r>
              <a:rPr sz="3600" b="1" spc="-16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O</a:t>
            </a:r>
            <a:r>
              <a:rPr sz="3600" b="1" spc="-20" dirty="0">
                <a:latin typeface="Arial"/>
                <a:cs typeface="Arial"/>
              </a:rPr>
              <a:t>R</a:t>
            </a:r>
            <a:r>
              <a:rPr sz="3600" b="1" dirty="0">
                <a:latin typeface="Arial"/>
                <a:cs typeface="Arial"/>
              </a:rPr>
              <a:t>, </a:t>
            </a:r>
            <a:r>
              <a:rPr sz="3600" b="1" spc="-165" dirty="0">
                <a:latin typeface="Arial"/>
                <a:cs typeface="Arial"/>
              </a:rPr>
              <a:t> </a:t>
            </a:r>
            <a:r>
              <a:rPr sz="3600" b="1" spc="-10" dirty="0" smtClean="0">
                <a:latin typeface="Arial"/>
                <a:cs typeface="Arial"/>
              </a:rPr>
              <a:t>N</a:t>
            </a:r>
            <a:r>
              <a:rPr sz="3600" b="1" dirty="0" smtClean="0">
                <a:latin typeface="Arial"/>
                <a:cs typeface="Arial"/>
              </a:rPr>
              <a:t>O</a:t>
            </a:r>
            <a:r>
              <a:rPr sz="3600" b="1" spc="-10" dirty="0" smtClean="0">
                <a:latin typeface="Arial"/>
                <a:cs typeface="Arial"/>
              </a:rPr>
              <a:t>T</a:t>
            </a:r>
            <a:r>
              <a:rPr lang="es-NI" sz="3600" u="heavy" dirty="0" smtClean="0">
                <a:latin typeface="Arial"/>
                <a:cs typeface="Arial"/>
              </a:rPr>
              <a:t>)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2052765"/>
            <a:ext cx="1112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826004"/>
            <a:ext cx="12649200" cy="273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lang="es-NI" sz="2400" dirty="0" smtClean="0">
                <a:latin typeface="Arial"/>
                <a:cs typeface="Arial"/>
              </a:rPr>
              <a:t> </a:t>
            </a:r>
            <a:r>
              <a:rPr lang="es-NI" sz="2400" b="1" dirty="0" smtClean="0">
                <a:latin typeface="Arial"/>
                <a:cs typeface="Arial"/>
              </a:rPr>
              <a:t>A</a:t>
            </a:r>
            <a:r>
              <a:rPr sz="2400" b="1" dirty="0" err="1" smtClean="0">
                <a:latin typeface="Arial"/>
                <a:cs typeface="Arial"/>
              </a:rPr>
              <a:t>cc</a:t>
            </a:r>
            <a:r>
              <a:rPr sz="2400" b="1" spc="-15" dirty="0" err="1" smtClean="0">
                <a:latin typeface="Arial"/>
                <a:cs typeface="Arial"/>
              </a:rPr>
              <a:t>e</a:t>
            </a:r>
            <a:r>
              <a:rPr sz="2400" b="1" dirty="0" err="1" smtClean="0">
                <a:latin typeface="Arial"/>
                <a:cs typeface="Arial"/>
              </a:rPr>
              <a:t>so</a:t>
            </a:r>
            <a:r>
              <a:rPr sz="2400" b="1" dirty="0" smtClean="0">
                <a:latin typeface="Arial"/>
                <a:cs typeface="Arial"/>
              </a:rPr>
              <a:t> </a:t>
            </a:r>
            <a:r>
              <a:rPr sz="2400" b="1" dirty="0" err="1" smtClean="0">
                <a:latin typeface="Arial"/>
                <a:cs typeface="Arial"/>
              </a:rPr>
              <a:t>re</a:t>
            </a:r>
            <a:r>
              <a:rPr sz="2400" b="1" spc="-10" dirty="0" err="1" smtClean="0">
                <a:latin typeface="Arial"/>
                <a:cs typeface="Arial"/>
              </a:rPr>
              <a:t>m</a:t>
            </a:r>
            <a:r>
              <a:rPr sz="2400" b="1" dirty="0" err="1" smtClean="0">
                <a:latin typeface="Arial"/>
                <a:cs typeface="Arial"/>
              </a:rPr>
              <a:t>o</a:t>
            </a:r>
            <a:r>
              <a:rPr sz="2400" b="1" spc="-10" dirty="0" err="1" smtClean="0">
                <a:latin typeface="Arial"/>
                <a:cs typeface="Arial"/>
              </a:rPr>
              <a:t>t</a:t>
            </a:r>
            <a:r>
              <a:rPr sz="2400" b="1" dirty="0" err="1" smtClean="0">
                <a:latin typeface="Arial"/>
                <a:cs typeface="Arial"/>
              </a:rPr>
              <a:t>o</a:t>
            </a:r>
            <a:r>
              <a:rPr sz="2400" b="1" dirty="0" smtClean="0">
                <a:latin typeface="Arial"/>
                <a:cs typeface="Arial"/>
              </a:rPr>
              <a:t> </a:t>
            </a:r>
            <a:r>
              <a:rPr sz="2400" b="1" spc="85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(</a:t>
            </a:r>
            <a:r>
              <a:rPr lang="es-ES" sz="2400" spc="-10" dirty="0">
                <a:latin typeface="Arial"/>
                <a:cs typeface="Arial"/>
              </a:rPr>
              <a:t>f</a:t>
            </a:r>
            <a:r>
              <a:rPr sz="2400" dirty="0" err="1" smtClean="0">
                <a:latin typeface="Arial"/>
                <a:cs typeface="Arial"/>
              </a:rPr>
              <a:t>uera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spc="75" dirty="0" smtClean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 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UN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 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Bas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ent</a:t>
            </a:r>
            <a:r>
              <a:rPr sz="2400" spc="-10" dirty="0">
                <a:latin typeface="Arial"/>
                <a:cs typeface="Arial"/>
              </a:rPr>
              <a:t>í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cas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sde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c</a:t>
            </a:r>
            <a:r>
              <a:rPr sz="2400" spc="-15" dirty="0" err="1">
                <a:latin typeface="Arial"/>
                <a:cs typeface="Arial"/>
              </a:rPr>
              <a:t>u</a:t>
            </a:r>
            <a:r>
              <a:rPr sz="2400" dirty="0" err="1">
                <a:latin typeface="Arial"/>
                <a:cs typeface="Arial"/>
              </a:rPr>
              <a:t>alquier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par</a:t>
            </a:r>
            <a:r>
              <a:rPr sz="2400" spc="-10" dirty="0" smtClean="0">
                <a:latin typeface="Arial"/>
                <a:cs typeface="Arial"/>
              </a:rPr>
              <a:t>t</a:t>
            </a:r>
            <a:r>
              <a:rPr sz="2400" dirty="0" smtClean="0">
                <a:latin typeface="Arial"/>
                <a:cs typeface="Arial"/>
              </a:rPr>
              <a:t>e</a:t>
            </a:r>
            <a:r>
              <a:rPr lang="es-ES" sz="2400" dirty="0" smtClean="0">
                <a:latin typeface="Arial"/>
                <a:cs typeface="Arial"/>
              </a:rPr>
              <a:t>,</a:t>
            </a:r>
            <a:r>
              <a:rPr sz="2400" spc="170" dirty="0" smtClean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que</a:t>
            </a:r>
            <a:r>
              <a:rPr lang="es-ES" sz="2400" dirty="0" smtClean="0">
                <a:latin typeface="Arial"/>
                <a:cs typeface="Arial"/>
              </a:rPr>
              <a:t> </a:t>
            </a:r>
            <a:r>
              <a:rPr sz="2400" spc="-15" dirty="0" err="1" smtClean="0">
                <a:latin typeface="Arial"/>
                <a:cs typeface="Arial"/>
              </a:rPr>
              <a:t>u</a:t>
            </a:r>
            <a:r>
              <a:rPr sz="2400" dirty="0" err="1" smtClean="0">
                <a:latin typeface="Arial"/>
                <a:cs typeface="Arial"/>
              </a:rPr>
              <a:t>se</a:t>
            </a:r>
            <a:r>
              <a:rPr sz="2400" spc="-10" dirty="0" err="1" smtClean="0">
                <a:latin typeface="Arial"/>
                <a:cs typeface="Arial"/>
              </a:rPr>
              <a:t>m</a:t>
            </a:r>
            <a:r>
              <a:rPr sz="2400" spc="-15" dirty="0" err="1" smtClean="0">
                <a:latin typeface="Arial"/>
                <a:cs typeface="Arial"/>
              </a:rPr>
              <a:t>o</a:t>
            </a:r>
            <a:r>
              <a:rPr sz="2400" dirty="0" err="1" smtClean="0">
                <a:latin typeface="Arial"/>
                <a:cs typeface="Arial"/>
              </a:rPr>
              <a:t>s</a:t>
            </a:r>
            <a:r>
              <a:rPr sz="2400" spc="16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ro disp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siti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ó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il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co</a:t>
            </a:r>
            <a:r>
              <a:rPr sz="2400" spc="-10" dirty="0" err="1" smtClean="0">
                <a:latin typeface="Arial"/>
                <a:cs typeface="Arial"/>
              </a:rPr>
              <a:t>m</a:t>
            </a:r>
            <a:r>
              <a:rPr sz="2400" dirty="0" err="1" smtClean="0">
                <a:latin typeface="Arial"/>
                <a:cs typeface="Arial"/>
              </a:rPr>
              <a:t>put</a:t>
            </a:r>
            <a:r>
              <a:rPr sz="2400" spc="-15" dirty="0" err="1" smtClean="0">
                <a:latin typeface="Arial"/>
                <a:cs typeface="Arial"/>
              </a:rPr>
              <a:t>a</a:t>
            </a:r>
            <a:r>
              <a:rPr sz="2400" dirty="0" err="1" smtClean="0">
                <a:latin typeface="Arial"/>
                <a:cs typeface="Arial"/>
              </a:rPr>
              <a:t>dor</a:t>
            </a:r>
            <a:r>
              <a:rPr sz="2400" dirty="0" smtClean="0">
                <a:latin typeface="Arial"/>
                <a:cs typeface="Arial"/>
              </a:rPr>
              <a:t>.</a:t>
            </a:r>
            <a:r>
              <a:rPr lang="es-ES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Seguire</a:t>
            </a:r>
            <a:r>
              <a:rPr sz="2400" spc="-10" dirty="0" err="1" smtClean="0">
                <a:latin typeface="Arial"/>
                <a:cs typeface="Arial"/>
              </a:rPr>
              <a:t>m</a:t>
            </a:r>
            <a:r>
              <a:rPr sz="2400" spc="-15" dirty="0" err="1" smtClean="0">
                <a:latin typeface="Arial"/>
                <a:cs typeface="Arial"/>
              </a:rPr>
              <a:t>o</a:t>
            </a:r>
            <a:r>
              <a:rPr sz="2400" dirty="0" err="1" smtClean="0">
                <a:latin typeface="Arial"/>
                <a:cs typeface="Arial"/>
              </a:rPr>
              <a:t>s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p</a:t>
            </a:r>
            <a:r>
              <a:rPr sz="2400" spc="-15" dirty="0" err="1">
                <a:latin typeface="Arial"/>
                <a:cs typeface="Arial"/>
              </a:rPr>
              <a:t>a</a:t>
            </a:r>
            <a:r>
              <a:rPr sz="2400" dirty="0" err="1">
                <a:latin typeface="Arial"/>
                <a:cs typeface="Arial"/>
              </a:rPr>
              <a:t>sos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85" dirty="0" err="1" smtClean="0">
                <a:latin typeface="Arial"/>
                <a:cs typeface="Arial"/>
              </a:rPr>
              <a:t>i</a:t>
            </a:r>
            <a:r>
              <a:rPr sz="2400" dirty="0" err="1" smtClean="0">
                <a:latin typeface="Arial"/>
                <a:cs typeface="Arial"/>
              </a:rPr>
              <a:t>n</a:t>
            </a:r>
            <a:r>
              <a:rPr sz="2400" spc="-15" dirty="0" err="1" smtClean="0">
                <a:latin typeface="Arial"/>
                <a:cs typeface="Arial"/>
              </a:rPr>
              <a:t>d</a:t>
            </a:r>
            <a:r>
              <a:rPr sz="2400" dirty="0" err="1" smtClean="0">
                <a:latin typeface="Arial"/>
                <a:cs typeface="Arial"/>
              </a:rPr>
              <a:t>ica</a:t>
            </a:r>
            <a:r>
              <a:rPr sz="2400" spc="-15" dirty="0" err="1" smtClean="0">
                <a:latin typeface="Arial"/>
                <a:cs typeface="Arial"/>
              </a:rPr>
              <a:t>d</a:t>
            </a:r>
            <a:r>
              <a:rPr sz="2400" dirty="0" err="1" smtClean="0">
                <a:latin typeface="Arial"/>
                <a:cs typeface="Arial"/>
              </a:rPr>
              <a:t>o</a:t>
            </a:r>
            <a:r>
              <a:rPr sz="2400" spc="-10" dirty="0" err="1" smtClean="0">
                <a:latin typeface="Arial"/>
                <a:cs typeface="Arial"/>
              </a:rPr>
              <a:t>s</a:t>
            </a:r>
            <a:r>
              <a:rPr sz="2400" dirty="0" smtClean="0">
                <a:latin typeface="Arial"/>
                <a:cs typeface="Arial"/>
              </a:rPr>
              <a:t>: </a:t>
            </a:r>
            <a:endParaRPr lang="es-NI" sz="2400" dirty="0" smtClean="0">
              <a:latin typeface="Arial"/>
              <a:cs typeface="Arial"/>
            </a:endParaRPr>
          </a:p>
          <a:p>
            <a:pPr marL="62865" marR="3779520">
              <a:lnSpc>
                <a:spcPct val="150000"/>
              </a:lnSpc>
              <a:spcBef>
                <a:spcPts val="309"/>
              </a:spcBef>
            </a:pPr>
            <a:r>
              <a:rPr sz="2400" spc="-5" dirty="0" smtClean="0">
                <a:latin typeface="Arial"/>
                <a:cs typeface="Arial"/>
              </a:rPr>
              <a:t>1</a:t>
            </a:r>
            <a:r>
              <a:rPr sz="2400" spc="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Ingr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 err="1">
                <a:latin typeface="Arial"/>
                <a:cs typeface="Arial"/>
              </a:rPr>
              <a:t>e</a:t>
            </a:r>
            <a:r>
              <a:rPr sz="2400" dirty="0" err="1">
                <a:latin typeface="Arial"/>
                <a:cs typeface="Arial"/>
              </a:rPr>
              <a:t>s</a:t>
            </a:r>
            <a:r>
              <a:rPr sz="2400" spc="-10" dirty="0" err="1">
                <a:latin typeface="Arial"/>
                <a:cs typeface="Arial"/>
              </a:rPr>
              <a:t>t</a:t>
            </a:r>
            <a:r>
              <a:rPr sz="2400" dirty="0" err="1">
                <a:latin typeface="Arial"/>
                <a:cs typeface="Arial"/>
              </a:rPr>
              <a:t>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enlace</a:t>
            </a:r>
            <a:r>
              <a:rPr lang="es-NI" sz="2400" dirty="0" smtClean="0">
                <a:latin typeface="Arial"/>
                <a:cs typeface="Arial"/>
              </a:rPr>
              <a:t> (desde la plataforma)</a:t>
            </a:r>
            <a:endParaRPr sz="2400" dirty="0">
              <a:latin typeface="Arial"/>
              <a:cs typeface="Arial"/>
            </a:endParaRPr>
          </a:p>
          <a:p>
            <a:pPr marL="570230" lvl="1">
              <a:lnSpc>
                <a:spcPct val="150000"/>
              </a:lnSpc>
            </a:pPr>
            <a:r>
              <a:rPr sz="2400" u="heavy" spc="-15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h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t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t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p</a:t>
            </a:r>
            <a:r>
              <a:rPr sz="2400" u="heavy" spc="-10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:</a:t>
            </a:r>
            <a:r>
              <a:rPr sz="2400" u="heavy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/</a:t>
            </a:r>
            <a:r>
              <a:rPr sz="2400" u="heavy" spc="-10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/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cenid</a:t>
            </a:r>
            <a:r>
              <a:rPr sz="2400" u="heavy" spc="-15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a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.un</a:t>
            </a:r>
            <a:r>
              <a:rPr sz="2400" u="heavy" spc="-15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a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.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edu.n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i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/a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c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c</a:t>
            </a:r>
            <a:r>
              <a:rPr sz="2400" u="heavy" spc="-15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e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sore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m</a:t>
            </a:r>
            <a:r>
              <a:rPr sz="2400" u="heavy" spc="-15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o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t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o/al</a:t>
            </a:r>
            <a:r>
              <a:rPr sz="2400" u="heavy" spc="-1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t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a/in</a:t>
            </a:r>
            <a:r>
              <a:rPr sz="2400" u="heavy" spc="-15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d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e</a:t>
            </a:r>
            <a:r>
              <a:rPr sz="2400" u="heavy" spc="-20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x</a:t>
            </a:r>
            <a:r>
              <a:rPr sz="2400" u="heavy" dirty="0" smtClean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.php</a:t>
            </a:r>
            <a:endParaRPr sz="2400" dirty="0">
              <a:latin typeface="Times New Roman"/>
              <a:cs typeface="Times New Roman"/>
            </a:endParaRPr>
          </a:p>
          <a:p>
            <a:pPr marL="62865" algn="just">
              <a:lnSpc>
                <a:spcPct val="150000"/>
              </a:lnSpc>
            </a:pPr>
            <a:r>
              <a:rPr sz="2400" dirty="0">
                <a:latin typeface="Arial"/>
                <a:cs typeface="Arial"/>
              </a:rPr>
              <a:t>2.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ple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uiente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sona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es.</a:t>
            </a:r>
          </a:p>
        </p:txBody>
      </p:sp>
      <p:sp>
        <p:nvSpPr>
          <p:cNvPr id="3" name="object 3"/>
          <p:cNvSpPr/>
          <p:nvPr/>
        </p:nvSpPr>
        <p:spPr>
          <a:xfrm>
            <a:off x="1962150" y="3752839"/>
            <a:ext cx="9639300" cy="6078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4657" y="9301199"/>
            <a:ext cx="800100" cy="529771"/>
          </a:xfrm>
          <a:custGeom>
            <a:avLst/>
            <a:gdLst/>
            <a:ahLst/>
            <a:cxnLst/>
            <a:rect l="l" t="t" r="r" b="b"/>
            <a:pathLst>
              <a:path w="628650" h="400050">
                <a:moveTo>
                  <a:pt x="314325" y="0"/>
                </a:moveTo>
                <a:lnTo>
                  <a:pt x="263336" y="2617"/>
                </a:lnTo>
                <a:lnTo>
                  <a:pt x="214969" y="10195"/>
                </a:lnTo>
                <a:lnTo>
                  <a:pt x="169869" y="22322"/>
                </a:lnTo>
                <a:lnTo>
                  <a:pt x="128683" y="38587"/>
                </a:lnTo>
                <a:lnTo>
                  <a:pt x="92059" y="58578"/>
                </a:lnTo>
                <a:lnTo>
                  <a:pt x="60643" y="81884"/>
                </a:lnTo>
                <a:lnTo>
                  <a:pt x="24699" y="122158"/>
                </a:lnTo>
                <a:lnTo>
                  <a:pt x="4113" y="167575"/>
                </a:lnTo>
                <a:lnTo>
                  <a:pt x="0" y="200025"/>
                </a:lnTo>
                <a:lnTo>
                  <a:pt x="1041" y="216432"/>
                </a:lnTo>
                <a:lnTo>
                  <a:pt x="16023" y="263255"/>
                </a:lnTo>
                <a:lnTo>
                  <a:pt x="47090" y="305398"/>
                </a:lnTo>
                <a:lnTo>
                  <a:pt x="92059" y="341471"/>
                </a:lnTo>
                <a:lnTo>
                  <a:pt x="128683" y="361462"/>
                </a:lnTo>
                <a:lnTo>
                  <a:pt x="169869" y="377727"/>
                </a:lnTo>
                <a:lnTo>
                  <a:pt x="214969" y="389854"/>
                </a:lnTo>
                <a:lnTo>
                  <a:pt x="263336" y="397432"/>
                </a:lnTo>
                <a:lnTo>
                  <a:pt x="314325" y="400050"/>
                </a:lnTo>
                <a:lnTo>
                  <a:pt x="340106" y="399387"/>
                </a:lnTo>
                <a:lnTo>
                  <a:pt x="389864" y="394237"/>
                </a:lnTo>
                <a:lnTo>
                  <a:pt x="436679" y="384333"/>
                </a:lnTo>
                <a:lnTo>
                  <a:pt x="479903" y="370086"/>
                </a:lnTo>
                <a:lnTo>
                  <a:pt x="518889" y="351906"/>
                </a:lnTo>
                <a:lnTo>
                  <a:pt x="552990" y="330206"/>
                </a:lnTo>
                <a:lnTo>
                  <a:pt x="593567" y="291956"/>
                </a:lnTo>
                <a:lnTo>
                  <a:pt x="619515" y="248099"/>
                </a:lnTo>
                <a:lnTo>
                  <a:pt x="628650" y="200025"/>
                </a:lnTo>
                <a:lnTo>
                  <a:pt x="627608" y="183617"/>
                </a:lnTo>
                <a:lnTo>
                  <a:pt x="612626" y="136794"/>
                </a:lnTo>
                <a:lnTo>
                  <a:pt x="581559" y="94651"/>
                </a:lnTo>
                <a:lnTo>
                  <a:pt x="536590" y="58578"/>
                </a:lnTo>
                <a:lnTo>
                  <a:pt x="499966" y="38587"/>
                </a:lnTo>
                <a:lnTo>
                  <a:pt x="458780" y="22322"/>
                </a:lnTo>
                <a:lnTo>
                  <a:pt x="413680" y="10195"/>
                </a:lnTo>
                <a:lnTo>
                  <a:pt x="365313" y="2617"/>
                </a:lnTo>
                <a:lnTo>
                  <a:pt x="314325" y="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ángulo 5"/>
          <p:cNvSpPr/>
          <p:nvPr/>
        </p:nvSpPr>
        <p:spPr>
          <a:xfrm>
            <a:off x="2838450" y="0"/>
            <a:ext cx="7886700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lnSpc>
                <a:spcPct val="150000"/>
              </a:lnSpc>
            </a:pP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Su</a:t>
            </a:r>
            <a:r>
              <a:rPr lang="es-ES" sz="32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cri</a:t>
            </a:r>
            <a:r>
              <a:rPr lang="es-ES" sz="3200" b="1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ción</a:t>
            </a:r>
            <a:r>
              <a:rPr lang="es-ES" sz="32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s-ES" sz="32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s-ES" sz="32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s-ES" sz="3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s-ES" sz="32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s-ES" sz="32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s-ES" sz="3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ES" sz="3200" b="1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es-ES" sz="3200"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ES" sz="3200" b="1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s-ES" sz="3200" b="1" spc="-15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s-ES" sz="3200" b="1" dirty="0" smtClean="0">
                <a:solidFill>
                  <a:prstClr val="black"/>
                </a:solidFill>
                <a:latin typeface="Arial"/>
                <a:cs typeface="Arial"/>
              </a:rPr>
              <a:t>tos</a:t>
            </a:r>
            <a:endParaRPr lang="es-ES" sz="32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380" y="262414"/>
            <a:ext cx="125526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 err="1" smtClean="0">
                <a:latin typeface="Arial"/>
                <a:cs typeface="Arial"/>
              </a:rPr>
              <a:t>I</a:t>
            </a:r>
            <a:r>
              <a:rPr sz="3200" b="1" spc="5" dirty="0" err="1" smtClean="0">
                <a:latin typeface="Arial"/>
                <a:cs typeface="Arial"/>
              </a:rPr>
              <a:t>n</a:t>
            </a:r>
            <a:r>
              <a:rPr sz="3200" b="1" spc="-10" dirty="0" err="1" smtClean="0">
                <a:latin typeface="Arial"/>
                <a:cs typeface="Arial"/>
              </a:rPr>
              <a:t>g</a:t>
            </a:r>
            <a:r>
              <a:rPr sz="3200" b="1" dirty="0" err="1" smtClean="0">
                <a:latin typeface="Arial"/>
                <a:cs typeface="Arial"/>
              </a:rPr>
              <a:t>rese</a:t>
            </a:r>
            <a:r>
              <a:rPr sz="3200" b="1" dirty="0" smtClean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la </a:t>
            </a:r>
            <a:r>
              <a:rPr sz="3200" b="1" spc="-5" dirty="0">
                <a:latin typeface="Arial"/>
                <a:cs typeface="Arial"/>
              </a:rPr>
              <a:t>p</a:t>
            </a:r>
            <a:r>
              <a:rPr sz="3200" b="1" dirty="0">
                <a:latin typeface="Arial"/>
                <a:cs typeface="Arial"/>
              </a:rPr>
              <a:t>á</a:t>
            </a:r>
            <a:r>
              <a:rPr sz="3200" b="1" spc="-10" dirty="0">
                <a:latin typeface="Arial"/>
                <a:cs typeface="Arial"/>
              </a:rPr>
              <a:t>g</a:t>
            </a:r>
            <a:r>
              <a:rPr sz="3200" b="1" dirty="0">
                <a:latin typeface="Arial"/>
                <a:cs typeface="Arial"/>
              </a:rPr>
              <a:t>ina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w</a:t>
            </a:r>
            <a:r>
              <a:rPr sz="3200" b="1" dirty="0">
                <a:latin typeface="Arial"/>
                <a:cs typeface="Arial"/>
              </a:rPr>
              <a:t>eb </a:t>
            </a:r>
            <a:r>
              <a:rPr sz="3200" b="1" spc="5" dirty="0">
                <a:latin typeface="Arial"/>
                <a:cs typeface="Arial"/>
              </a:rPr>
              <a:t>d</a:t>
            </a:r>
            <a:r>
              <a:rPr sz="3200" b="1" dirty="0">
                <a:latin typeface="Arial"/>
                <a:cs typeface="Arial"/>
              </a:rPr>
              <a:t>el CENIDA 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ttp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:/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/c</a:t>
            </a:r>
            <a:r>
              <a:rPr sz="3200" b="1" u="heavy" spc="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ni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d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a.</a:t>
            </a:r>
            <a:r>
              <a:rPr sz="3200" b="1" u="heavy" spc="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u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a.</a:t>
            </a:r>
            <a:r>
              <a:rPr sz="3200" b="1" u="heavy" spc="-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e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du</a:t>
            </a:r>
            <a:r>
              <a:rPr sz="3200" b="1" u="heavy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.</a:t>
            </a:r>
            <a:r>
              <a:rPr sz="3200" b="1" u="heavy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ni/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5135540"/>
            <a:ext cx="1205804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36363"/>
                </a:solidFill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cc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al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cceso Remo</a:t>
            </a:r>
            <a:r>
              <a:rPr sz="3200" b="1" spc="-5" dirty="0">
                <a:latin typeface="Arial"/>
                <a:cs typeface="Arial"/>
              </a:rPr>
              <a:t>t</a:t>
            </a:r>
            <a:r>
              <a:rPr sz="3200" b="1" dirty="0">
                <a:latin typeface="Arial"/>
                <a:cs typeface="Arial"/>
              </a:rPr>
              <a:t>o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ubica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 la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parte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at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dere</a:t>
            </a:r>
            <a:r>
              <a:rPr sz="3200" spc="-1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ha,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escr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tu usuar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 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ntra</a:t>
            </a:r>
            <a:r>
              <a:rPr sz="3200" spc="-1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ñ</a:t>
            </a:r>
            <a:r>
              <a:rPr sz="3200" dirty="0">
                <a:latin typeface="Arial"/>
                <a:cs typeface="Arial"/>
              </a:rPr>
              <a:t>a,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pulse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Login.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4199" y="934084"/>
            <a:ext cx="7315199" cy="4022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5858" y="6310538"/>
            <a:ext cx="8162726" cy="3570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3400" y="2514600"/>
            <a:ext cx="1143000" cy="373448"/>
          </a:xfrm>
          <a:custGeom>
            <a:avLst/>
            <a:gdLst/>
            <a:ahLst/>
            <a:cxnLst/>
            <a:rect l="l" t="t" r="r" b="b"/>
            <a:pathLst>
              <a:path w="885825" h="266700">
                <a:moveTo>
                  <a:pt x="442975" y="0"/>
                </a:moveTo>
                <a:lnTo>
                  <a:pt x="371103" y="1744"/>
                </a:lnTo>
                <a:lnTo>
                  <a:pt x="302930" y="6797"/>
                </a:lnTo>
                <a:lnTo>
                  <a:pt x="239367" y="14881"/>
                </a:lnTo>
                <a:lnTo>
                  <a:pt x="181325" y="25725"/>
                </a:lnTo>
                <a:lnTo>
                  <a:pt x="129714" y="39052"/>
                </a:lnTo>
                <a:lnTo>
                  <a:pt x="85445" y="54589"/>
                </a:lnTo>
                <a:lnTo>
                  <a:pt x="49429" y="72062"/>
                </a:lnTo>
                <a:lnTo>
                  <a:pt x="12869" y="101300"/>
                </a:lnTo>
                <a:lnTo>
                  <a:pt x="0" y="133350"/>
                </a:lnTo>
                <a:lnTo>
                  <a:pt x="1467" y="144288"/>
                </a:lnTo>
                <a:lnTo>
                  <a:pt x="34799" y="185261"/>
                </a:lnTo>
                <a:lnTo>
                  <a:pt x="85445" y="212110"/>
                </a:lnTo>
                <a:lnTo>
                  <a:pt x="129714" y="227647"/>
                </a:lnTo>
                <a:lnTo>
                  <a:pt x="181325" y="240974"/>
                </a:lnTo>
                <a:lnTo>
                  <a:pt x="239367" y="251818"/>
                </a:lnTo>
                <a:lnTo>
                  <a:pt x="302930" y="259902"/>
                </a:lnTo>
                <a:lnTo>
                  <a:pt x="371103" y="264955"/>
                </a:lnTo>
                <a:lnTo>
                  <a:pt x="442975" y="266700"/>
                </a:lnTo>
                <a:lnTo>
                  <a:pt x="479299" y="266258"/>
                </a:lnTo>
                <a:lnTo>
                  <a:pt x="549405" y="262825"/>
                </a:lnTo>
                <a:lnTo>
                  <a:pt x="615362" y="256222"/>
                </a:lnTo>
                <a:lnTo>
                  <a:pt x="676260" y="246724"/>
                </a:lnTo>
                <a:lnTo>
                  <a:pt x="731186" y="234604"/>
                </a:lnTo>
                <a:lnTo>
                  <a:pt x="779231" y="220137"/>
                </a:lnTo>
                <a:lnTo>
                  <a:pt x="819481" y="203598"/>
                </a:lnTo>
                <a:lnTo>
                  <a:pt x="863250" y="175503"/>
                </a:lnTo>
                <a:lnTo>
                  <a:pt x="885825" y="133350"/>
                </a:lnTo>
                <a:lnTo>
                  <a:pt x="884357" y="122411"/>
                </a:lnTo>
                <a:lnTo>
                  <a:pt x="851026" y="81438"/>
                </a:lnTo>
                <a:lnTo>
                  <a:pt x="800387" y="54589"/>
                </a:lnTo>
                <a:lnTo>
                  <a:pt x="756126" y="39052"/>
                </a:lnTo>
                <a:lnTo>
                  <a:pt x="704526" y="25725"/>
                </a:lnTo>
                <a:lnTo>
                  <a:pt x="646500" y="14881"/>
                </a:lnTo>
                <a:lnTo>
                  <a:pt x="582959" y="6797"/>
                </a:lnTo>
                <a:lnTo>
                  <a:pt x="514814" y="1744"/>
                </a:lnTo>
                <a:lnTo>
                  <a:pt x="442975" y="0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33400"/>
            <a:ext cx="12573000" cy="703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43900"/>
              </a:lnSpc>
            </a:pPr>
            <a:r>
              <a:rPr lang="es-NI" sz="3600" b="1" dirty="0" smtClean="0">
                <a:latin typeface="Arial"/>
                <a:cs typeface="Arial"/>
              </a:rPr>
              <a:t>Sitio de acceso  a presentaciones y bases de datos</a:t>
            </a:r>
            <a:r>
              <a:rPr sz="3600" b="1" dirty="0" smtClean="0">
                <a:latin typeface="Arial"/>
                <a:cs typeface="Arial"/>
              </a:rPr>
              <a:t> </a:t>
            </a:r>
            <a:r>
              <a:rPr sz="3600" b="1" spc="-175" dirty="0" smtClean="0">
                <a:latin typeface="Arial"/>
                <a:cs typeface="Arial"/>
              </a:rPr>
              <a:t> 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905000"/>
            <a:ext cx="6324600" cy="7794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60542" b="6250"/>
          <a:stretch/>
        </p:blipFill>
        <p:spPr>
          <a:xfrm>
            <a:off x="7162800" y="1905000"/>
            <a:ext cx="5715000" cy="77948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531</Words>
  <Application>Microsoft Office PowerPoint</Application>
  <PresentationFormat>Personalizado</PresentationFormat>
  <Paragraphs>40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Bahnschrift SemiBold</vt:lpstr>
      <vt:lpstr>Bahnschrift SemiLight SemiConde</vt:lpstr>
      <vt:lpstr>Calibri</vt:lpstr>
      <vt:lpstr>Calibri Light</vt:lpstr>
      <vt:lpstr>Century Gothic</vt:lpstr>
      <vt:lpstr>Times New Roman</vt:lpstr>
      <vt:lpstr>Wingdings 3</vt:lpstr>
      <vt:lpstr>Espiral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Uso de las TIC</dc:title>
  <dc:subject>Unidad IV: Gestión de información y elaboración de referencias bibliográficas.</dc:subject>
  <dc:creator>USUARIO</dc:creator>
  <cp:lastModifiedBy>Procesos</cp:lastModifiedBy>
  <cp:revision>19</cp:revision>
  <dcterms:created xsi:type="dcterms:W3CDTF">2019-05-22T10:20:22Z</dcterms:created>
  <dcterms:modified xsi:type="dcterms:W3CDTF">2019-05-23T21:07:45Z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2019-05-22T00:00:00Z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2019-05-22T00:00:00Z</vt:filetime>
  </property>
</Properties>
</file>